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8288000" cy="10287000"/>
  <p:notesSz cx="6858000" cy="9144000"/>
  <p:embeddedFontLst>
    <p:embeddedFont>
      <p:font typeface="Antonio Bold" charset="1" panose="02000803000000000000"/>
      <p:regular r:id="rId10"/>
    </p:embeddedFont>
    <p:embeddedFont>
      <p:font typeface="Open Sans 1" charset="1" panose="00000000000000000000"/>
      <p:regular r:id="rId11"/>
    </p:embeddedFont>
    <p:embeddedFont>
      <p:font typeface="Open Sans 2 Bold" charset="1" panose="020B080603050402020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294677" y="6980064"/>
            <a:ext cx="2964623" cy="2619986"/>
          </a:xfrm>
          <a:custGeom>
            <a:avLst/>
            <a:gdLst/>
            <a:ahLst/>
            <a:cxnLst/>
            <a:rect r="r" b="b" t="t" l="l"/>
            <a:pathLst>
              <a:path h="2619986" w="2964623">
                <a:moveTo>
                  <a:pt x="0" y="0"/>
                </a:moveTo>
                <a:lnTo>
                  <a:pt x="2964623" y="0"/>
                </a:lnTo>
                <a:lnTo>
                  <a:pt x="2964623" y="2619986"/>
                </a:lnTo>
                <a:lnTo>
                  <a:pt x="0" y="26199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8374911">
            <a:off x="-1969463" y="-1085239"/>
            <a:ext cx="10491387" cy="12281917"/>
          </a:xfrm>
          <a:custGeom>
            <a:avLst/>
            <a:gdLst/>
            <a:ahLst/>
            <a:cxnLst/>
            <a:rect r="r" b="b" t="t" l="l"/>
            <a:pathLst>
              <a:path h="12281917" w="10491387">
                <a:moveTo>
                  <a:pt x="10491387" y="12281917"/>
                </a:moveTo>
                <a:lnTo>
                  <a:pt x="0" y="12281917"/>
                </a:lnTo>
                <a:lnTo>
                  <a:pt x="0" y="0"/>
                </a:lnTo>
                <a:lnTo>
                  <a:pt x="10491387" y="0"/>
                </a:lnTo>
                <a:lnTo>
                  <a:pt x="10491387" y="12281917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4" id="4"/>
          <p:cNvSpPr/>
          <p:nvPr/>
        </p:nvSpPr>
        <p:spPr>
          <a:xfrm flipH="true" flipV="true" rot="8374911">
            <a:off x="-2575147" y="-909678"/>
            <a:ext cx="10491387" cy="12281917"/>
          </a:xfrm>
          <a:custGeom>
            <a:avLst/>
            <a:gdLst/>
            <a:ahLst/>
            <a:cxnLst/>
            <a:rect r="r" b="b" t="t" l="l"/>
            <a:pathLst>
              <a:path h="12281917" w="10491387">
                <a:moveTo>
                  <a:pt x="10491387" y="12281917"/>
                </a:moveTo>
                <a:lnTo>
                  <a:pt x="0" y="12281917"/>
                </a:lnTo>
                <a:lnTo>
                  <a:pt x="0" y="0"/>
                </a:lnTo>
                <a:lnTo>
                  <a:pt x="10491387" y="0"/>
                </a:lnTo>
                <a:lnTo>
                  <a:pt x="10491387" y="1228191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true" flipV="true" rot="8374911">
            <a:off x="-2879529" y="-923327"/>
            <a:ext cx="10491387" cy="12281917"/>
          </a:xfrm>
          <a:custGeom>
            <a:avLst/>
            <a:gdLst/>
            <a:ahLst/>
            <a:cxnLst/>
            <a:rect r="r" b="b" t="t" l="l"/>
            <a:pathLst>
              <a:path h="12281917" w="10491387">
                <a:moveTo>
                  <a:pt x="10491387" y="12281917"/>
                </a:moveTo>
                <a:lnTo>
                  <a:pt x="0" y="12281917"/>
                </a:lnTo>
                <a:lnTo>
                  <a:pt x="0" y="0"/>
                </a:lnTo>
                <a:lnTo>
                  <a:pt x="10491387" y="0"/>
                </a:lnTo>
                <a:lnTo>
                  <a:pt x="10491387" y="12281917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6" id="6"/>
          <p:cNvGrpSpPr/>
          <p:nvPr/>
        </p:nvGrpSpPr>
        <p:grpSpPr>
          <a:xfrm rot="0">
            <a:off x="-2108594" y="3692641"/>
            <a:ext cx="22505188" cy="2901719"/>
            <a:chOff x="0" y="0"/>
            <a:chExt cx="30006917" cy="3868958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-152400"/>
              <a:ext cx="30006917" cy="180920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473"/>
                </a:lnSpc>
              </a:pPr>
              <a:r>
                <a:rPr lang="en-US" b="true" sz="8195">
                  <a:solidFill>
                    <a:srgbClr val="8E1F1F"/>
                  </a:solidFill>
                  <a:latin typeface="Antonio Bold"/>
                  <a:ea typeface="Antonio Bold"/>
                  <a:cs typeface="Antonio Bold"/>
                  <a:sym typeface="Antonio Bold"/>
                </a:rPr>
                <a:t>TÍTULO DA APRESENTAÇÃO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372990" y="2062658"/>
              <a:ext cx="17260937" cy="103097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99"/>
                </a:lnSpc>
              </a:pPr>
              <a:r>
                <a:rPr lang="en-US" sz="47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Dr. Lorem Ipsum Dolor Sit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8026058" y="3028560"/>
              <a:ext cx="13954802" cy="84039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335"/>
                </a:lnSpc>
              </a:pPr>
              <a:r>
                <a:rPr lang="en-US" sz="3811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Professor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817435" y="1028700"/>
            <a:ext cx="2441865" cy="2157998"/>
          </a:xfrm>
          <a:custGeom>
            <a:avLst/>
            <a:gdLst/>
            <a:ahLst/>
            <a:cxnLst/>
            <a:rect r="r" b="b" t="t" l="l"/>
            <a:pathLst>
              <a:path h="2157998" w="2441865">
                <a:moveTo>
                  <a:pt x="0" y="0"/>
                </a:moveTo>
                <a:lnTo>
                  <a:pt x="2441865" y="0"/>
                </a:lnTo>
                <a:lnTo>
                  <a:pt x="2441865" y="2157998"/>
                </a:lnTo>
                <a:lnTo>
                  <a:pt x="0" y="21579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10771485">
            <a:off x="-1943630" y="-967197"/>
            <a:ext cx="6436497" cy="7534993"/>
          </a:xfrm>
          <a:custGeom>
            <a:avLst/>
            <a:gdLst/>
            <a:ahLst/>
            <a:cxnLst/>
            <a:rect r="r" b="b" t="t" l="l"/>
            <a:pathLst>
              <a:path h="7534993" w="6436497">
                <a:moveTo>
                  <a:pt x="6436497" y="7534992"/>
                </a:moveTo>
                <a:lnTo>
                  <a:pt x="0" y="7534992"/>
                </a:lnTo>
                <a:lnTo>
                  <a:pt x="0" y="0"/>
                </a:lnTo>
                <a:lnTo>
                  <a:pt x="6436497" y="0"/>
                </a:lnTo>
                <a:lnTo>
                  <a:pt x="6436497" y="753499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4" id="4"/>
          <p:cNvSpPr/>
          <p:nvPr/>
        </p:nvSpPr>
        <p:spPr>
          <a:xfrm flipH="true" flipV="true" rot="10771485">
            <a:off x="-2297672" y="-1123189"/>
            <a:ext cx="6436497" cy="7534993"/>
          </a:xfrm>
          <a:custGeom>
            <a:avLst/>
            <a:gdLst/>
            <a:ahLst/>
            <a:cxnLst/>
            <a:rect r="r" b="b" t="t" l="l"/>
            <a:pathLst>
              <a:path h="7534993" w="6436497">
                <a:moveTo>
                  <a:pt x="6436497" y="7534993"/>
                </a:moveTo>
                <a:lnTo>
                  <a:pt x="0" y="7534993"/>
                </a:lnTo>
                <a:lnTo>
                  <a:pt x="0" y="0"/>
                </a:lnTo>
                <a:lnTo>
                  <a:pt x="6436497" y="0"/>
                </a:lnTo>
                <a:lnTo>
                  <a:pt x="6436497" y="7534993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true" flipV="true" rot="10771485">
            <a:off x="-2435467" y="-1249500"/>
            <a:ext cx="6436497" cy="7534993"/>
          </a:xfrm>
          <a:custGeom>
            <a:avLst/>
            <a:gdLst/>
            <a:ahLst/>
            <a:cxnLst/>
            <a:rect r="r" b="b" t="t" l="l"/>
            <a:pathLst>
              <a:path h="7534993" w="6436497">
                <a:moveTo>
                  <a:pt x="6436497" y="7534993"/>
                </a:moveTo>
                <a:lnTo>
                  <a:pt x="0" y="7534993"/>
                </a:lnTo>
                <a:lnTo>
                  <a:pt x="0" y="0"/>
                </a:lnTo>
                <a:lnTo>
                  <a:pt x="6436497" y="0"/>
                </a:lnTo>
                <a:lnTo>
                  <a:pt x="6436497" y="7534993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6" id="6"/>
          <p:cNvGrpSpPr/>
          <p:nvPr/>
        </p:nvGrpSpPr>
        <p:grpSpPr>
          <a:xfrm rot="0">
            <a:off x="1151659" y="2010673"/>
            <a:ext cx="15984682" cy="6265653"/>
            <a:chOff x="0" y="0"/>
            <a:chExt cx="21312909" cy="8354204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-152400"/>
              <a:ext cx="21312909" cy="180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1473"/>
                </a:lnSpc>
              </a:pPr>
              <a:r>
                <a:rPr lang="en-US" sz="8195" b="true">
                  <a:solidFill>
                    <a:srgbClr val="8E1F1F"/>
                  </a:solidFill>
                  <a:latin typeface="Antonio Bold"/>
                  <a:ea typeface="Antonio Bold"/>
                  <a:cs typeface="Antonio Bold"/>
                  <a:sym typeface="Antonio Bold"/>
                </a:rPr>
                <a:t>TÓPICO DE APRESENTAÇÃO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2202168"/>
              <a:ext cx="21312909" cy="61520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715521" indent="-357760" lvl="1">
                <a:lnSpc>
                  <a:spcPts val="4639"/>
                </a:lnSpc>
                <a:buFont typeface="Arial"/>
                <a:buChar char="•"/>
              </a:pPr>
              <a:r>
                <a:rPr lang="en-US" sz="33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Lorem ipsum dolor sit amet, consectetur adipiscing elit. Etiam eget ligula eu lectus lobortis condimentum.</a:t>
              </a:r>
            </a:p>
            <a:p>
              <a:pPr algn="l">
                <a:lnSpc>
                  <a:spcPts val="4639"/>
                </a:lnSpc>
              </a:pPr>
            </a:p>
            <a:p>
              <a:pPr algn="l" marL="715521" indent="-357760" lvl="1">
                <a:lnSpc>
                  <a:spcPts val="4639"/>
                </a:lnSpc>
                <a:buFont typeface="Arial"/>
                <a:buChar char="•"/>
              </a:pPr>
              <a:r>
                <a:rPr lang="en-US" sz="33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 Aliquam nonummy auctor massa. Pellentesque habitant morbi tristique senectus et netus et malesuada fames ac turpis egestas. </a:t>
              </a:r>
            </a:p>
            <a:p>
              <a:pPr algn="l">
                <a:lnSpc>
                  <a:spcPts val="4639"/>
                </a:lnSpc>
              </a:pPr>
            </a:p>
            <a:p>
              <a:pPr algn="l" marL="715521" indent="-357760" lvl="1">
                <a:lnSpc>
                  <a:spcPts val="4639"/>
                </a:lnSpc>
                <a:buFont typeface="Arial"/>
                <a:buChar char="•"/>
              </a:pPr>
              <a:r>
                <a:rPr lang="en-US" sz="33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Nulla at risus. Quisque purus magna, auctor et, sagittis ac, posuere eu, lectus. Nam mattis, felis ut adipiscing.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817435" y="1028700"/>
            <a:ext cx="2441865" cy="2157998"/>
          </a:xfrm>
          <a:custGeom>
            <a:avLst/>
            <a:gdLst/>
            <a:ahLst/>
            <a:cxnLst/>
            <a:rect r="r" b="b" t="t" l="l"/>
            <a:pathLst>
              <a:path h="2157998" w="2441865">
                <a:moveTo>
                  <a:pt x="0" y="0"/>
                </a:moveTo>
                <a:lnTo>
                  <a:pt x="2441865" y="0"/>
                </a:lnTo>
                <a:lnTo>
                  <a:pt x="2441865" y="2157998"/>
                </a:lnTo>
                <a:lnTo>
                  <a:pt x="0" y="21579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10771485">
            <a:off x="-1943630" y="-967197"/>
            <a:ext cx="6436497" cy="7534993"/>
          </a:xfrm>
          <a:custGeom>
            <a:avLst/>
            <a:gdLst/>
            <a:ahLst/>
            <a:cxnLst/>
            <a:rect r="r" b="b" t="t" l="l"/>
            <a:pathLst>
              <a:path h="7534993" w="6436497">
                <a:moveTo>
                  <a:pt x="6436497" y="7534992"/>
                </a:moveTo>
                <a:lnTo>
                  <a:pt x="0" y="7534992"/>
                </a:lnTo>
                <a:lnTo>
                  <a:pt x="0" y="0"/>
                </a:lnTo>
                <a:lnTo>
                  <a:pt x="6436497" y="0"/>
                </a:lnTo>
                <a:lnTo>
                  <a:pt x="6436497" y="753499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4" id="4"/>
          <p:cNvSpPr/>
          <p:nvPr/>
        </p:nvSpPr>
        <p:spPr>
          <a:xfrm flipH="true" flipV="true" rot="10771485">
            <a:off x="-2297672" y="-1123189"/>
            <a:ext cx="6436497" cy="7534993"/>
          </a:xfrm>
          <a:custGeom>
            <a:avLst/>
            <a:gdLst/>
            <a:ahLst/>
            <a:cxnLst/>
            <a:rect r="r" b="b" t="t" l="l"/>
            <a:pathLst>
              <a:path h="7534993" w="6436497">
                <a:moveTo>
                  <a:pt x="6436497" y="7534993"/>
                </a:moveTo>
                <a:lnTo>
                  <a:pt x="0" y="7534993"/>
                </a:lnTo>
                <a:lnTo>
                  <a:pt x="0" y="0"/>
                </a:lnTo>
                <a:lnTo>
                  <a:pt x="6436497" y="0"/>
                </a:lnTo>
                <a:lnTo>
                  <a:pt x="6436497" y="7534993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true" flipV="true" rot="10771485">
            <a:off x="-2435467" y="-1249500"/>
            <a:ext cx="6436497" cy="7534993"/>
          </a:xfrm>
          <a:custGeom>
            <a:avLst/>
            <a:gdLst/>
            <a:ahLst/>
            <a:cxnLst/>
            <a:rect r="r" b="b" t="t" l="l"/>
            <a:pathLst>
              <a:path h="7534993" w="6436497">
                <a:moveTo>
                  <a:pt x="6436497" y="7534993"/>
                </a:moveTo>
                <a:lnTo>
                  <a:pt x="0" y="7534993"/>
                </a:lnTo>
                <a:lnTo>
                  <a:pt x="0" y="0"/>
                </a:lnTo>
                <a:lnTo>
                  <a:pt x="6436497" y="0"/>
                </a:lnTo>
                <a:lnTo>
                  <a:pt x="6436497" y="7534993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6" id="6"/>
          <p:cNvGrpSpPr/>
          <p:nvPr/>
        </p:nvGrpSpPr>
        <p:grpSpPr>
          <a:xfrm rot="0">
            <a:off x="1151659" y="2010673"/>
            <a:ext cx="15984682" cy="6265653"/>
            <a:chOff x="0" y="0"/>
            <a:chExt cx="21312909" cy="8354204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-152400"/>
              <a:ext cx="21312909" cy="180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1473"/>
                </a:lnSpc>
              </a:pPr>
              <a:r>
                <a:rPr lang="en-US" sz="8195" b="true">
                  <a:solidFill>
                    <a:srgbClr val="8E1F1F"/>
                  </a:solidFill>
                  <a:latin typeface="Antonio Bold"/>
                  <a:ea typeface="Antonio Bold"/>
                  <a:cs typeface="Antonio Bold"/>
                  <a:sym typeface="Antonio Bold"/>
                </a:rPr>
                <a:t>TÓPICO DE APRESENTAÇÃO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2202168"/>
              <a:ext cx="21312909" cy="61520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715521" indent="-357760" lvl="1">
                <a:lnSpc>
                  <a:spcPts val="4639"/>
                </a:lnSpc>
                <a:buFont typeface="Arial"/>
                <a:buChar char="•"/>
              </a:pPr>
              <a:r>
                <a:rPr lang="en-US" sz="33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Lorem ipsum dolor sit amet, consectetur adipiscing elit. Etiam eget ligula eu lectus lobortis condimentum.</a:t>
              </a:r>
            </a:p>
            <a:p>
              <a:pPr algn="l">
                <a:lnSpc>
                  <a:spcPts val="4639"/>
                </a:lnSpc>
              </a:pPr>
            </a:p>
            <a:p>
              <a:pPr algn="l" marL="715521" indent="-357760" lvl="1">
                <a:lnSpc>
                  <a:spcPts val="4639"/>
                </a:lnSpc>
                <a:buFont typeface="Arial"/>
                <a:buChar char="•"/>
              </a:pPr>
              <a:r>
                <a:rPr lang="en-US" sz="33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 Aliquam nonummy auctor massa. Pellentesque habitant morbi tristique senectus et netus et malesuada fames ac turpis egestas. </a:t>
              </a:r>
            </a:p>
            <a:p>
              <a:pPr algn="l">
                <a:lnSpc>
                  <a:spcPts val="4639"/>
                </a:lnSpc>
              </a:pPr>
            </a:p>
            <a:p>
              <a:pPr algn="l" marL="715521" indent="-357760" lvl="1">
                <a:lnSpc>
                  <a:spcPts val="4639"/>
                </a:lnSpc>
                <a:buFont typeface="Arial"/>
                <a:buChar char="•"/>
              </a:pPr>
              <a:r>
                <a:rPr lang="en-US" sz="3314">
                  <a:solidFill>
                    <a:srgbClr val="8E1F1F"/>
                  </a:solidFill>
                  <a:latin typeface="Open Sans 1"/>
                  <a:ea typeface="Open Sans 1"/>
                  <a:cs typeface="Open Sans 1"/>
                  <a:sym typeface="Open Sans 1"/>
                </a:rPr>
                <a:t>Nulla at risus. Quisque purus magna, auctor et, sagittis ac, posuere eu, lectus. Nam mattis, felis ut adipiscing.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974928" y="1684507"/>
            <a:ext cx="6338144" cy="5601335"/>
          </a:xfrm>
          <a:custGeom>
            <a:avLst/>
            <a:gdLst/>
            <a:ahLst/>
            <a:cxnLst/>
            <a:rect r="r" b="b" t="t" l="l"/>
            <a:pathLst>
              <a:path h="5601335" w="6338144">
                <a:moveTo>
                  <a:pt x="0" y="0"/>
                </a:moveTo>
                <a:lnTo>
                  <a:pt x="6338144" y="0"/>
                </a:lnTo>
                <a:lnTo>
                  <a:pt x="6338144" y="5601335"/>
                </a:lnTo>
                <a:lnTo>
                  <a:pt x="0" y="56013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-5407793">
            <a:off x="7974925" y="-3448303"/>
            <a:ext cx="12599604" cy="14749937"/>
          </a:xfrm>
          <a:custGeom>
            <a:avLst/>
            <a:gdLst/>
            <a:ahLst/>
            <a:cxnLst/>
            <a:rect r="r" b="b" t="t" l="l"/>
            <a:pathLst>
              <a:path h="14749937" w="12599604">
                <a:moveTo>
                  <a:pt x="12599605" y="14749937"/>
                </a:moveTo>
                <a:lnTo>
                  <a:pt x="0" y="14749937"/>
                </a:lnTo>
                <a:lnTo>
                  <a:pt x="0" y="0"/>
                </a:lnTo>
                <a:lnTo>
                  <a:pt x="12599605" y="0"/>
                </a:lnTo>
                <a:lnTo>
                  <a:pt x="12599605" y="14749937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4" id="4"/>
          <p:cNvSpPr/>
          <p:nvPr/>
        </p:nvSpPr>
        <p:spPr>
          <a:xfrm flipH="true" flipV="true" rot="-5407793">
            <a:off x="8022988" y="-3621631"/>
            <a:ext cx="12599604" cy="14749937"/>
          </a:xfrm>
          <a:custGeom>
            <a:avLst/>
            <a:gdLst/>
            <a:ahLst/>
            <a:cxnLst/>
            <a:rect r="r" b="b" t="t" l="l"/>
            <a:pathLst>
              <a:path h="14749937" w="12599604">
                <a:moveTo>
                  <a:pt x="12599604" y="14749937"/>
                </a:moveTo>
                <a:lnTo>
                  <a:pt x="0" y="14749937"/>
                </a:lnTo>
                <a:lnTo>
                  <a:pt x="0" y="0"/>
                </a:lnTo>
                <a:lnTo>
                  <a:pt x="12599604" y="0"/>
                </a:lnTo>
                <a:lnTo>
                  <a:pt x="12599604" y="1474993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true" flipV="true" rot="-5407793">
            <a:off x="8071050" y="-3794960"/>
            <a:ext cx="12599604" cy="14749937"/>
          </a:xfrm>
          <a:custGeom>
            <a:avLst/>
            <a:gdLst/>
            <a:ahLst/>
            <a:cxnLst/>
            <a:rect r="r" b="b" t="t" l="l"/>
            <a:pathLst>
              <a:path h="14749937" w="12599604">
                <a:moveTo>
                  <a:pt x="12599605" y="14749937"/>
                </a:moveTo>
                <a:lnTo>
                  <a:pt x="0" y="14749937"/>
                </a:lnTo>
                <a:lnTo>
                  <a:pt x="0" y="0"/>
                </a:lnTo>
                <a:lnTo>
                  <a:pt x="12599605" y="0"/>
                </a:lnTo>
                <a:lnTo>
                  <a:pt x="12599605" y="14749937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1418357" y="8218844"/>
            <a:ext cx="15451287" cy="11626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60"/>
              </a:lnSpc>
            </a:pPr>
            <a:r>
              <a:rPr lang="en-US" sz="2943" b="true">
                <a:solidFill>
                  <a:srgbClr val="852516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Faculdade de Filosofia e Ciências Humanas </a:t>
            </a:r>
            <a:r>
              <a:rPr lang="en-US" sz="2943" b="true">
                <a:solidFill>
                  <a:srgbClr val="291E67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• Universidade Federal da Bahia</a:t>
            </a:r>
          </a:p>
          <a:p>
            <a:pPr algn="ctr">
              <a:lnSpc>
                <a:spcPts val="3060"/>
              </a:lnSpc>
            </a:pPr>
            <a:r>
              <a:rPr lang="en-US" sz="2943" b="true">
                <a:solidFill>
                  <a:srgbClr val="291E67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Casarão do Alto de São Lázaro - Rua Prof. Aristídes Novis - Salvador, Bahia, Brasil</a:t>
            </a:r>
          </a:p>
          <a:p>
            <a:pPr algn="ctr">
              <a:lnSpc>
                <a:spcPts val="3060"/>
              </a:lnSpc>
            </a:pPr>
            <a:r>
              <a:rPr lang="en-US" sz="2943" b="true">
                <a:solidFill>
                  <a:srgbClr val="291E67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www.ffch.ufba.br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DAGYwihiKcU</dc:identifier>
  <dcterms:modified xsi:type="dcterms:W3CDTF">2011-08-01T06:04:30Z</dcterms:modified>
  <cp:revision>1</cp:revision>
  <dc:title>Apresentação de slides</dc:title>
</cp:coreProperties>
</file>