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DM Sans Bold" pitchFamily="2" charset="77"/>
      <p:regular r:id="rId9"/>
      <p:bold r:id="rId10"/>
    </p:embeddedFont>
    <p:embeddedFont>
      <p:font typeface="Futura" panose="020B0602020204020303" pitchFamily="34" charset="-79"/>
      <p:regular r:id="rId11"/>
    </p:embeddedFont>
    <p:embeddedFont>
      <p:font typeface="Open Sans Extra Bold" panose="020B0906030804020204" pitchFamily="34" charset="0"/>
      <p:regular r:id="rId12"/>
      <p:bold r:id="rId13"/>
    </p:embeddedFont>
    <p:embeddedFont>
      <p:font typeface="Poppins Bold" pitchFamily="2" charset="77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 autoAdjust="0"/>
    <p:restoredTop sz="94617" autoAdjust="0"/>
  </p:normalViewPr>
  <p:slideViewPr>
    <p:cSldViewPr>
      <p:cViewPr varScale="1">
        <p:scale>
          <a:sx n="74" d="100"/>
          <a:sy n="74" d="100"/>
        </p:scale>
        <p:origin x="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16.07.2025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Capa 3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73661" t="-84090" b="-1246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981062" y="715638"/>
            <a:ext cx="16817647" cy="8855722"/>
            <a:chOff x="0" y="0"/>
            <a:chExt cx="4501499" cy="23703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499" cy="2370369"/>
            </a:xfrm>
            <a:custGeom>
              <a:avLst/>
              <a:gdLst/>
              <a:ahLst/>
              <a:cxnLst/>
              <a:rect l="l" t="t" r="r" b="b"/>
              <a:pathLst>
                <a:path w="4501499" h="2370369">
                  <a:moveTo>
                    <a:pt x="0" y="0"/>
                  </a:moveTo>
                  <a:lnTo>
                    <a:pt x="4501499" y="0"/>
                  </a:lnTo>
                  <a:lnTo>
                    <a:pt x="4501499" y="2370369"/>
                  </a:lnTo>
                  <a:lnTo>
                    <a:pt x="0" y="237036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97B2"/>
              </a:solidFill>
              <a:prstDash val="solid"/>
              <a:miter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501499" cy="2398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8420" y="4102101"/>
            <a:ext cx="14951159" cy="1041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999"/>
              </a:lnSpc>
            </a:pPr>
            <a:r>
              <a:rPr lang="en-US" sz="9999" spc="-329" dirty="0">
                <a:solidFill>
                  <a:srgbClr val="00577D"/>
                </a:solidFill>
                <a:latin typeface="Futura"/>
                <a:ea typeface="Futura"/>
                <a:cs typeface="Futura"/>
                <a:sym typeface="Futura"/>
              </a:rPr>
              <a:t>SEU TÍTULO AQUI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0230" y="4963581"/>
            <a:ext cx="11566807" cy="1617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  <a:spcBef>
                <a:spcPct val="0"/>
              </a:spcBef>
            </a:pPr>
            <a:r>
              <a:rPr lang="en-US" sz="3000" b="1" spc="807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AUTORIA: </a:t>
            </a:r>
          </a:p>
          <a:p>
            <a:pPr algn="r">
              <a:lnSpc>
                <a:spcPts val="4380"/>
              </a:lnSpc>
            </a:pPr>
            <a:r>
              <a:rPr lang="en-US" sz="3000" b="1" spc="564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ORIENTAÇÃO:</a:t>
            </a:r>
          </a:p>
          <a:p>
            <a:pPr algn="r">
              <a:lnSpc>
                <a:spcPts val="4380"/>
              </a:lnSpc>
            </a:pPr>
            <a:r>
              <a:rPr lang="en-US" sz="3000" b="1" spc="564" dirty="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GRUPO DE PESQUISA: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000500" y="8506559"/>
            <a:ext cx="10287000" cy="751741"/>
            <a:chOff x="0" y="0"/>
            <a:chExt cx="13716000" cy="100232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0" cy="1002321"/>
              <a:chOff x="0" y="0"/>
              <a:chExt cx="187063486" cy="136699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87063484" cy="13669997"/>
              </a:xfrm>
              <a:custGeom>
                <a:avLst/>
                <a:gdLst/>
                <a:ahLst/>
                <a:cxnLst/>
                <a:rect l="l" t="t" r="r" b="b"/>
                <a:pathLst>
                  <a:path w="187063484" h="13669997">
                    <a:moveTo>
                      <a:pt x="6773" y="0"/>
                    </a:moveTo>
                    <a:lnTo>
                      <a:pt x="187056712" y="0"/>
                    </a:lnTo>
                    <a:cubicBezTo>
                      <a:pt x="187058511" y="0"/>
                      <a:pt x="187060235" y="714"/>
                      <a:pt x="187061500" y="1984"/>
                    </a:cubicBezTo>
                    <a:cubicBezTo>
                      <a:pt x="187062777" y="3254"/>
                      <a:pt x="187063484" y="4977"/>
                      <a:pt x="187063484" y="6773"/>
                    </a:cubicBezTo>
                    <a:lnTo>
                      <a:pt x="187063484" y="13663223"/>
                    </a:lnTo>
                    <a:cubicBezTo>
                      <a:pt x="187063484" y="13665020"/>
                      <a:pt x="187062777" y="13666743"/>
                      <a:pt x="187061500" y="13668012"/>
                    </a:cubicBezTo>
                    <a:cubicBezTo>
                      <a:pt x="187060235" y="13669283"/>
                      <a:pt x="187058511" y="13669997"/>
                      <a:pt x="187056712" y="13669997"/>
                    </a:cubicBezTo>
                    <a:lnTo>
                      <a:pt x="6773" y="13669997"/>
                    </a:lnTo>
                    <a:cubicBezTo>
                      <a:pt x="4977" y="13669997"/>
                      <a:pt x="3254" y="13669283"/>
                      <a:pt x="1984" y="13668012"/>
                    </a:cubicBezTo>
                    <a:cubicBezTo>
                      <a:pt x="714" y="13666743"/>
                      <a:pt x="0" y="13665020"/>
                      <a:pt x="0" y="13663223"/>
                    </a:cubicBezTo>
                    <a:lnTo>
                      <a:pt x="0" y="6773"/>
                    </a:lnTo>
                    <a:cubicBezTo>
                      <a:pt x="0" y="4977"/>
                      <a:pt x="714" y="3254"/>
                      <a:pt x="1984" y="1984"/>
                    </a:cubicBezTo>
                    <a:cubicBezTo>
                      <a:pt x="3254" y="714"/>
                      <a:pt x="4977" y="0"/>
                      <a:pt x="677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0"/>
                <a:ext cx="187063486" cy="13669996"/>
              </a:xfrm>
              <a:prstGeom prst="rect">
                <a:avLst/>
              </a:prstGeom>
            </p:spPr>
            <p:txBody>
              <a:bodyPr lIns="4618" tIns="4618" rIns="4618" bIns="4618" rtlCol="0" anchor="ctr"/>
              <a:lstStyle/>
              <a:p>
                <a:pPr algn="ctr">
                  <a:lnSpc>
                    <a:spcPts val="4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343318" y="294489"/>
              <a:ext cx="789873" cy="438958"/>
            </a:xfrm>
            <a:custGeom>
              <a:avLst/>
              <a:gdLst/>
              <a:ahLst/>
              <a:cxnLst/>
              <a:rect l="l" t="t" r="r" b="b"/>
              <a:pathLst>
                <a:path w="789873" h="438958">
                  <a:moveTo>
                    <a:pt x="0" y="0"/>
                  </a:moveTo>
                  <a:lnTo>
                    <a:pt x="789874" y="0"/>
                  </a:lnTo>
                  <a:lnTo>
                    <a:pt x="789874" y="438957"/>
                  </a:lnTo>
                  <a:lnTo>
                    <a:pt x="0" y="4389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553" r="-4553" b="-4540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253877" y="829460"/>
              <a:ext cx="968756" cy="96760"/>
            </a:xfrm>
            <a:custGeom>
              <a:avLst/>
              <a:gdLst/>
              <a:ahLst/>
              <a:cxnLst/>
              <a:rect l="l" t="t" r="r" b="b"/>
              <a:pathLst>
                <a:path w="968756" h="96760">
                  <a:moveTo>
                    <a:pt x="0" y="0"/>
                  </a:moveTo>
                  <a:lnTo>
                    <a:pt x="968756" y="0"/>
                  </a:lnTo>
                  <a:lnTo>
                    <a:pt x="968756" y="96760"/>
                  </a:lnTo>
                  <a:lnTo>
                    <a:pt x="0" y="967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626511" b="-12380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43318" y="62234"/>
              <a:ext cx="1018636" cy="178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32"/>
                </a:lnSpc>
              </a:pPr>
              <a:r>
                <a:rPr lang="en-US" sz="737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Organização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7650226" y="389571"/>
              <a:ext cx="1208605" cy="439889"/>
            </a:xfrm>
            <a:custGeom>
              <a:avLst/>
              <a:gdLst/>
              <a:ahLst/>
              <a:cxnLst/>
              <a:rect l="l" t="t" r="r" b="b"/>
              <a:pathLst>
                <a:path w="1208605" h="439889">
                  <a:moveTo>
                    <a:pt x="0" y="0"/>
                  </a:moveTo>
                  <a:lnTo>
                    <a:pt x="1208605" y="0"/>
                  </a:lnTo>
                  <a:lnTo>
                    <a:pt x="1208605" y="439889"/>
                  </a:lnTo>
                  <a:lnTo>
                    <a:pt x="0" y="439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466" t="-29601" b="-14799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9106726" y="436129"/>
              <a:ext cx="1873018" cy="330266"/>
            </a:xfrm>
            <a:custGeom>
              <a:avLst/>
              <a:gdLst/>
              <a:ahLst/>
              <a:cxnLst/>
              <a:rect l="l" t="t" r="r" b="b"/>
              <a:pathLst>
                <a:path w="1873018" h="330266">
                  <a:moveTo>
                    <a:pt x="0" y="0"/>
                  </a:moveTo>
                  <a:lnTo>
                    <a:pt x="1873018" y="0"/>
                  </a:lnTo>
                  <a:lnTo>
                    <a:pt x="1873018" y="330266"/>
                  </a:lnTo>
                  <a:lnTo>
                    <a:pt x="0" y="330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4" t="-22515" b="-1198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11242374" y="445602"/>
              <a:ext cx="1532682" cy="291434"/>
            </a:xfrm>
            <a:custGeom>
              <a:avLst/>
              <a:gdLst/>
              <a:ahLst/>
              <a:cxnLst/>
              <a:rect l="l" t="t" r="r" b="b"/>
              <a:pathLst>
                <a:path w="1532682" h="291434">
                  <a:moveTo>
                    <a:pt x="0" y="0"/>
                  </a:moveTo>
                  <a:lnTo>
                    <a:pt x="1532681" y="0"/>
                  </a:lnTo>
                  <a:lnTo>
                    <a:pt x="1532681" y="291434"/>
                  </a:lnTo>
                  <a:lnTo>
                    <a:pt x="0" y="291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25166" r="-956" b="-43485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3153368" y="374405"/>
              <a:ext cx="1279924" cy="453713"/>
            </a:xfrm>
            <a:custGeom>
              <a:avLst/>
              <a:gdLst/>
              <a:ahLst/>
              <a:cxnLst/>
              <a:rect l="l" t="t" r="r" b="b"/>
              <a:pathLst>
                <a:path w="1279924" h="453713">
                  <a:moveTo>
                    <a:pt x="0" y="0"/>
                  </a:moveTo>
                  <a:lnTo>
                    <a:pt x="1279925" y="0"/>
                  </a:lnTo>
                  <a:lnTo>
                    <a:pt x="1279925" y="453714"/>
                  </a:lnTo>
                  <a:lnTo>
                    <a:pt x="0" y="453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t="-12941" b="-14772"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595114" y="191632"/>
              <a:ext cx="3151685" cy="1896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175"/>
                </a:lnSpc>
              </a:pPr>
              <a:r>
                <a:rPr lang="en-US" sz="83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Apoio</a:t>
              </a:r>
            </a:p>
          </p:txBody>
        </p:sp>
        <p:sp>
          <p:nvSpPr>
            <p:cNvPr id="24" name="Freeform 24"/>
            <p:cNvSpPr/>
            <p:nvPr/>
          </p:nvSpPr>
          <p:spPr>
            <a:xfrm>
              <a:off x="12949275" y="220207"/>
              <a:ext cx="599858" cy="706013"/>
            </a:xfrm>
            <a:custGeom>
              <a:avLst/>
              <a:gdLst/>
              <a:ahLst/>
              <a:cxnLst/>
              <a:rect l="l" t="t" r="r" b="b"/>
              <a:pathLst>
                <a:path w="599858" h="706013">
                  <a:moveTo>
                    <a:pt x="0" y="0"/>
                  </a:moveTo>
                  <a:lnTo>
                    <a:pt x="599858" y="0"/>
                  </a:lnTo>
                  <a:lnTo>
                    <a:pt x="599858" y="706013"/>
                  </a:lnTo>
                  <a:lnTo>
                    <a:pt x="0" y="7060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4729255" y="276156"/>
              <a:ext cx="675145" cy="611381"/>
            </a:xfrm>
            <a:custGeom>
              <a:avLst/>
              <a:gdLst/>
              <a:ahLst/>
              <a:cxnLst/>
              <a:rect l="l" t="t" r="r" b="b"/>
              <a:pathLst>
                <a:path w="675145" h="611381">
                  <a:moveTo>
                    <a:pt x="0" y="0"/>
                  </a:moveTo>
                  <a:lnTo>
                    <a:pt x="675144" y="0"/>
                  </a:lnTo>
                  <a:lnTo>
                    <a:pt x="675144" y="611381"/>
                  </a:lnTo>
                  <a:lnTo>
                    <a:pt x="0" y="611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772837" y="436129"/>
              <a:ext cx="1084570" cy="415187"/>
            </a:xfrm>
            <a:custGeom>
              <a:avLst/>
              <a:gdLst/>
              <a:ahLst/>
              <a:cxnLst/>
              <a:rect l="l" t="t" r="r" b="b"/>
              <a:pathLst>
                <a:path w="1084570" h="415187">
                  <a:moveTo>
                    <a:pt x="0" y="0"/>
                  </a:moveTo>
                  <a:lnTo>
                    <a:pt x="1084570" y="0"/>
                  </a:lnTo>
                  <a:lnTo>
                    <a:pt x="1084570" y="415187"/>
                  </a:lnTo>
                  <a:lnTo>
                    <a:pt x="0" y="4151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5709199" y="350190"/>
              <a:ext cx="1687027" cy="446046"/>
            </a:xfrm>
            <a:custGeom>
              <a:avLst/>
              <a:gdLst/>
              <a:ahLst/>
              <a:cxnLst/>
              <a:rect l="l" t="t" r="r" b="b"/>
              <a:pathLst>
                <a:path w="1687027" h="446046">
                  <a:moveTo>
                    <a:pt x="0" y="0"/>
                  </a:moveTo>
                  <a:lnTo>
                    <a:pt x="1687027" y="0"/>
                  </a:lnTo>
                  <a:lnTo>
                    <a:pt x="1687027" y="446046"/>
                  </a:lnTo>
                  <a:lnTo>
                    <a:pt x="0" y="446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50455" y="198051"/>
            <a:ext cx="3086100" cy="3086100"/>
            <a:chOff x="0" y="0"/>
            <a:chExt cx="812800" cy="8128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97B2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49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357161" y="930030"/>
            <a:ext cx="2672689" cy="1622143"/>
          </a:xfrm>
          <a:custGeom>
            <a:avLst/>
            <a:gdLst/>
            <a:ahLst/>
            <a:cxnLst/>
            <a:rect l="l" t="t" r="r" b="b"/>
            <a:pathLst>
              <a:path w="2672689" h="1622143">
                <a:moveTo>
                  <a:pt x="0" y="0"/>
                </a:moveTo>
                <a:lnTo>
                  <a:pt x="2672689" y="0"/>
                </a:lnTo>
                <a:lnTo>
                  <a:pt x="2672689" y="1622142"/>
                </a:lnTo>
                <a:lnTo>
                  <a:pt x="0" y="16221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397" b="-21626"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37" name="Imagem 36" descr="Texto&#10;&#10;O conteúdo gerado por IA pode estar incorreto.">
            <a:extLst>
              <a:ext uri="{FF2B5EF4-FFF2-40B4-BE49-F238E27FC236}">
                <a16:creationId xmlns:a16="http://schemas.microsoft.com/office/drawing/2014/main" id="{45CA733E-08CD-3DD6-6167-3D94440EE84D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816" b="91889" l="446" r="96022">
                        <a14:foregroundMark x1="65279" y1="50726" x2="73048" y2="55085"/>
                        <a14:foregroundMark x1="29963" y1="15375" x2="43048" y2="19007"/>
                        <a14:foregroundMark x1="43048" y1="19007" x2="57361" y2="14528"/>
                        <a14:foregroundMark x1="57361" y1="14528" x2="65279" y2="17554"/>
                        <a14:foregroundMark x1="28350" y1="9685" x2="29331" y2="27966"/>
                        <a14:foregroundMark x1="29331" y1="27966" x2="36059" y2="33777"/>
                        <a14:foregroundMark x1="36059" y1="33777" x2="44015" y2="29782"/>
                        <a14:foregroundMark x1="44015" y1="29782" x2="66914" y2="34140"/>
                        <a14:foregroundMark x1="66914" y1="34140" x2="69033" y2="14528"/>
                        <a14:foregroundMark x1="69033" y1="14528" x2="62268" y2="3753"/>
                        <a14:foregroundMark x1="62268" y1="3753" x2="28885" y2="5206"/>
                        <a14:foregroundMark x1="7093" y1="43538" x2="7695" y2="55448"/>
                        <a14:foregroundMark x1="7695" y1="55448" x2="10669" y2="68160"/>
                        <a14:foregroundMark x1="7539" y1="32497" x2="8885" y2="34140"/>
                        <a14:foregroundMark x1="8439" y1="38499" x2="13606" y2="76271"/>
                        <a14:foregroundMark x1="13606" y1="76271" x2="53011" y2="63075"/>
                        <a14:foregroundMark x1="53011" y1="63075" x2="64312" y2="63801"/>
                        <a14:foregroundMark x1="64312" y1="63801" x2="80892" y2="56416"/>
                        <a14:foregroundMark x1="80892" y1="56416" x2="86803" y2="49758"/>
                        <a14:foregroundMark x1="86803" y1="49758" x2="81078" y2="42131"/>
                        <a14:foregroundMark x1="81078" y1="42131" x2="9108" y2="39225"/>
                        <a14:foregroundMark x1="13569" y1="45036" x2="17026" y2="66102"/>
                        <a14:foregroundMark x1="17026" y1="66102" x2="27993" y2="82567"/>
                        <a14:foregroundMark x1="27993" y1="82567" x2="52900" y2="89104"/>
                        <a14:foregroundMark x1="52900" y1="89104" x2="63717" y2="84019"/>
                        <a14:foregroundMark x1="14424" y1="47215" x2="45019" y2="39225"/>
                        <a14:foregroundMark x1="45019" y1="39225" x2="52825" y2="40315"/>
                        <a14:foregroundMark x1="52825" y1="40315" x2="59145" y2="39225"/>
                        <a14:foregroundMark x1="59145" y1="39225" x2="65799" y2="42857"/>
                        <a14:foregroundMark x1="65799" y1="42857" x2="66431" y2="66707"/>
                        <a14:foregroundMark x1="66431" y1="66707" x2="53383" y2="72760"/>
                        <a14:foregroundMark x1="53383" y1="72760" x2="21784" y2="64770"/>
                        <a14:foregroundMark x1="21784" y1="64770" x2="17026" y2="50969"/>
                        <a14:foregroundMark x1="17026" y1="50969" x2="13569" y2="47942"/>
                        <a14:foregroundMark x1="16208" y1="46489" x2="62751" y2="34867"/>
                        <a14:foregroundMark x1="62751" y1="34867" x2="66506" y2="51211"/>
                        <a14:foregroundMark x1="66506" y1="51211" x2="60892" y2="61380"/>
                        <a14:foregroundMark x1="60892" y1="61380" x2="25093" y2="70339"/>
                        <a14:foregroundMark x1="25093" y1="70339" x2="20297" y2="55448"/>
                        <a14:foregroundMark x1="20297" y1="55448" x2="18885" y2="55085"/>
                        <a14:foregroundMark x1="18662" y1="42857" x2="48996" y2="37530"/>
                        <a14:foregroundMark x1="48996" y1="37530" x2="54610" y2="45400"/>
                        <a14:foregroundMark x1="54610" y1="45400" x2="52119" y2="65012"/>
                        <a14:foregroundMark x1="52119" y1="65012" x2="23792" y2="68160"/>
                        <a14:foregroundMark x1="23792" y1="68160" x2="18885" y2="53632"/>
                        <a14:foregroundMark x1="18885" y1="53632" x2="19108" y2="47942"/>
                        <a14:foregroundMark x1="59517" y1="42857" x2="18959" y2="53632"/>
                        <a14:foregroundMark x1="18959" y1="53632" x2="23755" y2="71550"/>
                        <a14:foregroundMark x1="23755" y1="71550" x2="55390" y2="56174"/>
                        <a14:foregroundMark x1="55390" y1="56174" x2="57955" y2="41404"/>
                        <a14:foregroundMark x1="49294" y1="42857" x2="42974" y2="45157"/>
                        <a14:foregroundMark x1="42974" y1="45157" x2="45948" y2="64528"/>
                        <a14:foregroundMark x1="45948" y1="64528" x2="47509" y2="45763"/>
                        <a14:foregroundMark x1="3792" y1="67433" x2="3606" y2="87893"/>
                        <a14:foregroundMark x1="3606" y1="87893" x2="15242" y2="88620"/>
                        <a14:foregroundMark x1="15242" y1="88620" x2="37918" y2="84019"/>
                        <a14:foregroundMark x1="37918" y1="84019" x2="83829" y2="92978"/>
                        <a14:foregroundMark x1="83829" y1="92978" x2="96468" y2="84867"/>
                        <a14:foregroundMark x1="96468" y1="84867" x2="89071" y2="75303"/>
                        <a14:foregroundMark x1="89071" y1="75303" x2="5576" y2="69492"/>
                        <a14:foregroundMark x1="5576" y1="69492" x2="3792" y2="66707"/>
                        <a14:foregroundMark x1="13346" y1="44310" x2="7993" y2="55932"/>
                        <a14:foregroundMark x1="7993" y1="55932" x2="14052" y2="49153"/>
                        <a14:foregroundMark x1="14052" y1="49153" x2="12900" y2="43584"/>
                        <a14:foregroundMark x1="6468" y1="76029" x2="10818" y2="90678"/>
                        <a14:foregroundMark x1="10818" y1="90678" x2="18141" y2="88983"/>
                        <a14:foregroundMark x1="18141" y1="88983" x2="14758" y2="70460"/>
                        <a14:foregroundMark x1="14758" y1="70460" x2="6654" y2="75303"/>
                        <a14:foregroundMark x1="16208" y1="76755" x2="8848" y2="80993"/>
                        <a14:foregroundMark x1="8848" y1="80993" x2="14201" y2="86199"/>
                        <a14:foregroundMark x1="66394" y1="73245" x2="63680" y2="91646"/>
                        <a14:foregroundMark x1="63680" y1="91646" x2="67286" y2="78208"/>
                        <a14:foregroundMark x1="79257" y1="76029" x2="71301" y2="76513"/>
                        <a14:foregroundMark x1="71301" y1="76513" x2="76208" y2="91889"/>
                        <a14:foregroundMark x1="76208" y1="91889" x2="82193" y2="86320"/>
                        <a14:foregroundMark x1="82193" y1="86320" x2="79926" y2="76029"/>
                        <a14:foregroundMark x1="92342" y1="76755" x2="85204" y2="79540"/>
                        <a14:foregroundMark x1="85204" y1="79540" x2="91524" y2="89831"/>
                        <a14:foregroundMark x1="91524" y1="89831" x2="94572" y2="76755"/>
                        <a14:foregroundMark x1="3123" y1="65254" x2="483" y2="83414"/>
                        <a14:foregroundMark x1="483" y1="83414" x2="2007" y2="89831"/>
                        <a14:foregroundMark x1="93680" y1="65254" x2="96022" y2="84504"/>
                        <a14:foregroundMark x1="96022" y1="84504" x2="95911" y2="90557"/>
                        <a14:backgroundMark x1="6022" y1="29782" x2="6022" y2="51453"/>
                        <a14:backgroundMark x1="6877" y1="36320" x2="6022" y2="50726"/>
                        <a14:backgroundMark x1="7100" y1="28329" x2="6468" y2="41404"/>
                        <a14:backgroundMark x1="6245" y1="42857" x2="6245" y2="51453"/>
                        <a14:backgroundMark x1="27323" y1="1574" x2="26431" y2="19734"/>
                        <a14:backgroundMark x1="28216" y1="3027" x2="27770" y2="9564"/>
                        <a14:backgroundMark x1="27323" y1="5206" x2="27546" y2="13923"/>
                        <a14:backgroundMark x1="27546" y1="3027" x2="28439" y2="9564"/>
                        <a14:backgroundMark x1="6245" y1="42857" x2="7100" y2="4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561" y="196428"/>
            <a:ext cx="5636215" cy="17306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661" t="-84090" b="-1246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35175" y="495300"/>
            <a:ext cx="16817647" cy="8855722"/>
            <a:chOff x="0" y="0"/>
            <a:chExt cx="4501499" cy="23703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499" cy="2370369"/>
            </a:xfrm>
            <a:custGeom>
              <a:avLst/>
              <a:gdLst/>
              <a:ahLst/>
              <a:cxnLst/>
              <a:rect l="l" t="t" r="r" b="b"/>
              <a:pathLst>
                <a:path w="4501499" h="2370369">
                  <a:moveTo>
                    <a:pt x="0" y="0"/>
                  </a:moveTo>
                  <a:lnTo>
                    <a:pt x="4501499" y="0"/>
                  </a:lnTo>
                  <a:lnTo>
                    <a:pt x="4501499" y="2370369"/>
                  </a:lnTo>
                  <a:lnTo>
                    <a:pt x="0" y="237036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97B2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501499" cy="2398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8420" y="1663175"/>
            <a:ext cx="14951159" cy="88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9"/>
              </a:lnSpc>
            </a:pPr>
            <a:r>
              <a:rPr lang="en-US" sz="8499" spc="-280">
                <a:solidFill>
                  <a:srgbClr val="00577D"/>
                </a:solidFill>
                <a:latin typeface="Futura"/>
                <a:ea typeface="Futura"/>
                <a:cs typeface="Futura"/>
                <a:sym typeface="Futura"/>
              </a:rPr>
              <a:t>Introdução</a:t>
            </a:r>
          </a:p>
        </p:txBody>
      </p:sp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id="{DB1E5265-CD5D-327A-632B-D458643613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6" b="91889" l="446" r="96022">
                        <a14:foregroundMark x1="65279" y1="50726" x2="73048" y2="55085"/>
                        <a14:foregroundMark x1="29963" y1="15375" x2="43048" y2="19007"/>
                        <a14:foregroundMark x1="43048" y1="19007" x2="57361" y2="14528"/>
                        <a14:foregroundMark x1="57361" y1="14528" x2="65279" y2="17554"/>
                        <a14:foregroundMark x1="28350" y1="9685" x2="29331" y2="27966"/>
                        <a14:foregroundMark x1="29331" y1="27966" x2="36059" y2="33777"/>
                        <a14:foregroundMark x1="36059" y1="33777" x2="44015" y2="29782"/>
                        <a14:foregroundMark x1="44015" y1="29782" x2="66914" y2="34140"/>
                        <a14:foregroundMark x1="66914" y1="34140" x2="69033" y2="14528"/>
                        <a14:foregroundMark x1="69033" y1="14528" x2="62268" y2="3753"/>
                        <a14:foregroundMark x1="62268" y1="3753" x2="28885" y2="5206"/>
                        <a14:foregroundMark x1="7093" y1="43538" x2="7695" y2="55448"/>
                        <a14:foregroundMark x1="7695" y1="55448" x2="10669" y2="68160"/>
                        <a14:foregroundMark x1="7539" y1="32497" x2="8885" y2="34140"/>
                        <a14:foregroundMark x1="8439" y1="38499" x2="13606" y2="76271"/>
                        <a14:foregroundMark x1="13606" y1="76271" x2="53011" y2="63075"/>
                        <a14:foregroundMark x1="53011" y1="63075" x2="64312" y2="63801"/>
                        <a14:foregroundMark x1="64312" y1="63801" x2="80892" y2="56416"/>
                        <a14:foregroundMark x1="80892" y1="56416" x2="86803" y2="49758"/>
                        <a14:foregroundMark x1="86803" y1="49758" x2="81078" y2="42131"/>
                        <a14:foregroundMark x1="81078" y1="42131" x2="9108" y2="39225"/>
                        <a14:foregroundMark x1="13569" y1="45036" x2="17026" y2="66102"/>
                        <a14:foregroundMark x1="17026" y1="66102" x2="27993" y2="82567"/>
                        <a14:foregroundMark x1="27993" y1="82567" x2="52900" y2="89104"/>
                        <a14:foregroundMark x1="52900" y1="89104" x2="63717" y2="84019"/>
                        <a14:foregroundMark x1="14424" y1="47215" x2="45019" y2="39225"/>
                        <a14:foregroundMark x1="45019" y1="39225" x2="52825" y2="40315"/>
                        <a14:foregroundMark x1="52825" y1="40315" x2="59145" y2="39225"/>
                        <a14:foregroundMark x1="59145" y1="39225" x2="65799" y2="42857"/>
                        <a14:foregroundMark x1="65799" y1="42857" x2="66431" y2="66707"/>
                        <a14:foregroundMark x1="66431" y1="66707" x2="53383" y2="72760"/>
                        <a14:foregroundMark x1="53383" y1="72760" x2="21784" y2="64770"/>
                        <a14:foregroundMark x1="21784" y1="64770" x2="17026" y2="50969"/>
                        <a14:foregroundMark x1="17026" y1="50969" x2="13569" y2="47942"/>
                        <a14:foregroundMark x1="16208" y1="46489" x2="62751" y2="34867"/>
                        <a14:foregroundMark x1="62751" y1="34867" x2="66506" y2="51211"/>
                        <a14:foregroundMark x1="66506" y1="51211" x2="60892" y2="61380"/>
                        <a14:foregroundMark x1="60892" y1="61380" x2="25093" y2="70339"/>
                        <a14:foregroundMark x1="25093" y1="70339" x2="20297" y2="55448"/>
                        <a14:foregroundMark x1="20297" y1="55448" x2="18885" y2="55085"/>
                        <a14:foregroundMark x1="18662" y1="42857" x2="48996" y2="37530"/>
                        <a14:foregroundMark x1="48996" y1="37530" x2="54610" y2="45400"/>
                        <a14:foregroundMark x1="54610" y1="45400" x2="52119" y2="65012"/>
                        <a14:foregroundMark x1="52119" y1="65012" x2="23792" y2="68160"/>
                        <a14:foregroundMark x1="23792" y1="68160" x2="18885" y2="53632"/>
                        <a14:foregroundMark x1="18885" y1="53632" x2="19108" y2="47942"/>
                        <a14:foregroundMark x1="59517" y1="42857" x2="18959" y2="53632"/>
                        <a14:foregroundMark x1="18959" y1="53632" x2="23755" y2="71550"/>
                        <a14:foregroundMark x1="23755" y1="71550" x2="55390" y2="56174"/>
                        <a14:foregroundMark x1="55390" y1="56174" x2="57955" y2="41404"/>
                        <a14:foregroundMark x1="49294" y1="42857" x2="42974" y2="45157"/>
                        <a14:foregroundMark x1="42974" y1="45157" x2="45948" y2="64528"/>
                        <a14:foregroundMark x1="45948" y1="64528" x2="47509" y2="45763"/>
                        <a14:foregroundMark x1="3792" y1="67433" x2="3606" y2="87893"/>
                        <a14:foregroundMark x1="3606" y1="87893" x2="15242" y2="88620"/>
                        <a14:foregroundMark x1="15242" y1="88620" x2="37918" y2="84019"/>
                        <a14:foregroundMark x1="37918" y1="84019" x2="83829" y2="92978"/>
                        <a14:foregroundMark x1="83829" y1="92978" x2="96468" y2="84867"/>
                        <a14:foregroundMark x1="96468" y1="84867" x2="89071" y2="75303"/>
                        <a14:foregroundMark x1="89071" y1="75303" x2="5576" y2="69492"/>
                        <a14:foregroundMark x1="5576" y1="69492" x2="3792" y2="66707"/>
                        <a14:foregroundMark x1="13346" y1="44310" x2="7993" y2="55932"/>
                        <a14:foregroundMark x1="7993" y1="55932" x2="14052" y2="49153"/>
                        <a14:foregroundMark x1="14052" y1="49153" x2="12900" y2="43584"/>
                        <a14:foregroundMark x1="6468" y1="76029" x2="10818" y2="90678"/>
                        <a14:foregroundMark x1="10818" y1="90678" x2="18141" y2="88983"/>
                        <a14:foregroundMark x1="18141" y1="88983" x2="14758" y2="70460"/>
                        <a14:foregroundMark x1="14758" y1="70460" x2="6654" y2="75303"/>
                        <a14:foregroundMark x1="16208" y1="76755" x2="8848" y2="80993"/>
                        <a14:foregroundMark x1="8848" y1="80993" x2="14201" y2="86199"/>
                        <a14:foregroundMark x1="66394" y1="73245" x2="63680" y2="91646"/>
                        <a14:foregroundMark x1="63680" y1="91646" x2="67286" y2="78208"/>
                        <a14:foregroundMark x1="79257" y1="76029" x2="71301" y2="76513"/>
                        <a14:foregroundMark x1="71301" y1="76513" x2="76208" y2="91889"/>
                        <a14:foregroundMark x1="76208" y1="91889" x2="82193" y2="86320"/>
                        <a14:foregroundMark x1="82193" y1="86320" x2="79926" y2="76029"/>
                        <a14:foregroundMark x1="92342" y1="76755" x2="85204" y2="79540"/>
                        <a14:foregroundMark x1="85204" y1="79540" x2="91524" y2="89831"/>
                        <a14:foregroundMark x1="91524" y1="89831" x2="94572" y2="76755"/>
                        <a14:foregroundMark x1="3123" y1="65254" x2="483" y2="83414"/>
                        <a14:foregroundMark x1="483" y1="83414" x2="2007" y2="89831"/>
                        <a14:foregroundMark x1="93680" y1="65254" x2="96022" y2="84504"/>
                        <a14:foregroundMark x1="96022" y1="84504" x2="95911" y2="90557"/>
                        <a14:backgroundMark x1="6022" y1="29782" x2="6022" y2="51453"/>
                        <a14:backgroundMark x1="6877" y1="36320" x2="6022" y2="50726"/>
                        <a14:backgroundMark x1="7100" y1="28329" x2="6468" y2="41404"/>
                        <a14:backgroundMark x1="6245" y1="42857" x2="6245" y2="51453"/>
                        <a14:backgroundMark x1="27323" y1="1574" x2="26431" y2="19734"/>
                        <a14:backgroundMark x1="28216" y1="3027" x2="27770" y2="9564"/>
                        <a14:backgroundMark x1="27323" y1="5206" x2="27546" y2="13923"/>
                        <a14:backgroundMark x1="27546" y1="3027" x2="28439" y2="9564"/>
                        <a14:backgroundMark x1="6245" y1="42857" x2="7100" y2="4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382" y="60579"/>
            <a:ext cx="3121615" cy="9585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661" t="-84090" b="-1246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35177" y="715639"/>
            <a:ext cx="16817647" cy="8855722"/>
            <a:chOff x="0" y="0"/>
            <a:chExt cx="4501499" cy="23703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499" cy="2370369"/>
            </a:xfrm>
            <a:custGeom>
              <a:avLst/>
              <a:gdLst/>
              <a:ahLst/>
              <a:cxnLst/>
              <a:rect l="l" t="t" r="r" b="b"/>
              <a:pathLst>
                <a:path w="4501499" h="2370369">
                  <a:moveTo>
                    <a:pt x="0" y="0"/>
                  </a:moveTo>
                  <a:lnTo>
                    <a:pt x="4501499" y="0"/>
                  </a:lnTo>
                  <a:lnTo>
                    <a:pt x="4501499" y="2370369"/>
                  </a:lnTo>
                  <a:lnTo>
                    <a:pt x="0" y="237036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97B2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501499" cy="2398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8420" y="1663175"/>
            <a:ext cx="14951159" cy="88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9"/>
              </a:lnSpc>
            </a:pPr>
            <a:r>
              <a:rPr lang="en-US" sz="8499" spc="-280">
                <a:solidFill>
                  <a:srgbClr val="00577D"/>
                </a:solidFill>
                <a:latin typeface="Futura"/>
                <a:ea typeface="Futura"/>
                <a:cs typeface="Futura"/>
                <a:sym typeface="Futura"/>
              </a:rPr>
              <a:t>Metodologia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212097" y="172738"/>
            <a:ext cx="3075903" cy="757291"/>
            <a:chOff x="0" y="0"/>
            <a:chExt cx="4101204" cy="1009722"/>
          </a:xfrm>
        </p:grpSpPr>
        <p:sp>
          <p:nvSpPr>
            <p:cNvPr id="8" name="TextBox 8"/>
            <p:cNvSpPr txBox="1"/>
            <p:nvPr/>
          </p:nvSpPr>
          <p:spPr>
            <a:xfrm>
              <a:off x="0" y="675928"/>
              <a:ext cx="4101204" cy="33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414" b="1" spc="-43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Avaliação para Aprendizagem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51037" y="-28575"/>
              <a:ext cx="1599130" cy="337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0"/>
                </a:lnSpc>
              </a:pPr>
              <a:r>
                <a:rPr lang="en-US" sz="1529" spc="-47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III CONAAP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62962" y="330167"/>
              <a:ext cx="3175280" cy="33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 b="1" spc="-4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III Congresso Nacional de</a:t>
              </a:r>
            </a:p>
          </p:txBody>
        </p:sp>
      </p:grpSp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id="{6095F988-9555-EB89-A967-3D0B6FEF4D1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6" b="91889" l="446" r="96022">
                        <a14:foregroundMark x1="65279" y1="50726" x2="73048" y2="55085"/>
                        <a14:foregroundMark x1="29963" y1="15375" x2="43048" y2="19007"/>
                        <a14:foregroundMark x1="43048" y1="19007" x2="57361" y2="14528"/>
                        <a14:foregroundMark x1="57361" y1="14528" x2="65279" y2="17554"/>
                        <a14:foregroundMark x1="28350" y1="9685" x2="29331" y2="27966"/>
                        <a14:foregroundMark x1="29331" y1="27966" x2="36059" y2="33777"/>
                        <a14:foregroundMark x1="36059" y1="33777" x2="44015" y2="29782"/>
                        <a14:foregroundMark x1="44015" y1="29782" x2="66914" y2="34140"/>
                        <a14:foregroundMark x1="66914" y1="34140" x2="69033" y2="14528"/>
                        <a14:foregroundMark x1="69033" y1="14528" x2="62268" y2="3753"/>
                        <a14:foregroundMark x1="62268" y1="3753" x2="28885" y2="5206"/>
                        <a14:foregroundMark x1="7093" y1="43538" x2="7695" y2="55448"/>
                        <a14:foregroundMark x1="7695" y1="55448" x2="10669" y2="68160"/>
                        <a14:foregroundMark x1="7539" y1="32497" x2="8885" y2="34140"/>
                        <a14:foregroundMark x1="8439" y1="38499" x2="13606" y2="76271"/>
                        <a14:foregroundMark x1="13606" y1="76271" x2="53011" y2="63075"/>
                        <a14:foregroundMark x1="53011" y1="63075" x2="64312" y2="63801"/>
                        <a14:foregroundMark x1="64312" y1="63801" x2="80892" y2="56416"/>
                        <a14:foregroundMark x1="80892" y1="56416" x2="86803" y2="49758"/>
                        <a14:foregroundMark x1="86803" y1="49758" x2="81078" y2="42131"/>
                        <a14:foregroundMark x1="81078" y1="42131" x2="9108" y2="39225"/>
                        <a14:foregroundMark x1="13569" y1="45036" x2="17026" y2="66102"/>
                        <a14:foregroundMark x1="17026" y1="66102" x2="27993" y2="82567"/>
                        <a14:foregroundMark x1="27993" y1="82567" x2="52900" y2="89104"/>
                        <a14:foregroundMark x1="52900" y1="89104" x2="63717" y2="84019"/>
                        <a14:foregroundMark x1="14424" y1="47215" x2="45019" y2="39225"/>
                        <a14:foregroundMark x1="45019" y1="39225" x2="52825" y2="40315"/>
                        <a14:foregroundMark x1="52825" y1="40315" x2="59145" y2="39225"/>
                        <a14:foregroundMark x1="59145" y1="39225" x2="65799" y2="42857"/>
                        <a14:foregroundMark x1="65799" y1="42857" x2="66431" y2="66707"/>
                        <a14:foregroundMark x1="66431" y1="66707" x2="53383" y2="72760"/>
                        <a14:foregroundMark x1="53383" y1="72760" x2="21784" y2="64770"/>
                        <a14:foregroundMark x1="21784" y1="64770" x2="17026" y2="50969"/>
                        <a14:foregroundMark x1="17026" y1="50969" x2="13569" y2="47942"/>
                        <a14:foregroundMark x1="16208" y1="46489" x2="62751" y2="34867"/>
                        <a14:foregroundMark x1="62751" y1="34867" x2="66506" y2="51211"/>
                        <a14:foregroundMark x1="66506" y1="51211" x2="60892" y2="61380"/>
                        <a14:foregroundMark x1="60892" y1="61380" x2="25093" y2="70339"/>
                        <a14:foregroundMark x1="25093" y1="70339" x2="20297" y2="55448"/>
                        <a14:foregroundMark x1="20297" y1="55448" x2="18885" y2="55085"/>
                        <a14:foregroundMark x1="18662" y1="42857" x2="48996" y2="37530"/>
                        <a14:foregroundMark x1="48996" y1="37530" x2="54610" y2="45400"/>
                        <a14:foregroundMark x1="54610" y1="45400" x2="52119" y2="65012"/>
                        <a14:foregroundMark x1="52119" y1="65012" x2="23792" y2="68160"/>
                        <a14:foregroundMark x1="23792" y1="68160" x2="18885" y2="53632"/>
                        <a14:foregroundMark x1="18885" y1="53632" x2="19108" y2="47942"/>
                        <a14:foregroundMark x1="59517" y1="42857" x2="18959" y2="53632"/>
                        <a14:foregroundMark x1="18959" y1="53632" x2="23755" y2="71550"/>
                        <a14:foregroundMark x1="23755" y1="71550" x2="55390" y2="56174"/>
                        <a14:foregroundMark x1="55390" y1="56174" x2="57955" y2="41404"/>
                        <a14:foregroundMark x1="49294" y1="42857" x2="42974" y2="45157"/>
                        <a14:foregroundMark x1="42974" y1="45157" x2="45948" y2="64528"/>
                        <a14:foregroundMark x1="45948" y1="64528" x2="47509" y2="45763"/>
                        <a14:foregroundMark x1="3792" y1="67433" x2="3606" y2="87893"/>
                        <a14:foregroundMark x1="3606" y1="87893" x2="15242" y2="88620"/>
                        <a14:foregroundMark x1="15242" y1="88620" x2="37918" y2="84019"/>
                        <a14:foregroundMark x1="37918" y1="84019" x2="83829" y2="92978"/>
                        <a14:foregroundMark x1="83829" y1="92978" x2="96468" y2="84867"/>
                        <a14:foregroundMark x1="96468" y1="84867" x2="89071" y2="75303"/>
                        <a14:foregroundMark x1="89071" y1="75303" x2="5576" y2="69492"/>
                        <a14:foregroundMark x1="5576" y1="69492" x2="3792" y2="66707"/>
                        <a14:foregroundMark x1="13346" y1="44310" x2="7993" y2="55932"/>
                        <a14:foregroundMark x1="7993" y1="55932" x2="14052" y2="49153"/>
                        <a14:foregroundMark x1="14052" y1="49153" x2="12900" y2="43584"/>
                        <a14:foregroundMark x1="6468" y1="76029" x2="10818" y2="90678"/>
                        <a14:foregroundMark x1="10818" y1="90678" x2="18141" y2="88983"/>
                        <a14:foregroundMark x1="18141" y1="88983" x2="14758" y2="70460"/>
                        <a14:foregroundMark x1="14758" y1="70460" x2="6654" y2="75303"/>
                        <a14:foregroundMark x1="16208" y1="76755" x2="8848" y2="80993"/>
                        <a14:foregroundMark x1="8848" y1="80993" x2="14201" y2="86199"/>
                        <a14:foregroundMark x1="66394" y1="73245" x2="63680" y2="91646"/>
                        <a14:foregroundMark x1="63680" y1="91646" x2="67286" y2="78208"/>
                        <a14:foregroundMark x1="79257" y1="76029" x2="71301" y2="76513"/>
                        <a14:foregroundMark x1="71301" y1="76513" x2="76208" y2="91889"/>
                        <a14:foregroundMark x1="76208" y1="91889" x2="82193" y2="86320"/>
                        <a14:foregroundMark x1="82193" y1="86320" x2="79926" y2="76029"/>
                        <a14:foregroundMark x1="92342" y1="76755" x2="85204" y2="79540"/>
                        <a14:foregroundMark x1="85204" y1="79540" x2="91524" y2="89831"/>
                        <a14:foregroundMark x1="91524" y1="89831" x2="94572" y2="76755"/>
                        <a14:foregroundMark x1="3123" y1="65254" x2="483" y2="83414"/>
                        <a14:foregroundMark x1="483" y1="83414" x2="2007" y2="89831"/>
                        <a14:foregroundMark x1="93680" y1="65254" x2="96022" y2="84504"/>
                        <a14:foregroundMark x1="96022" y1="84504" x2="95911" y2="90557"/>
                        <a14:backgroundMark x1="6022" y1="29782" x2="6022" y2="51453"/>
                        <a14:backgroundMark x1="6877" y1="36320" x2="6022" y2="50726"/>
                        <a14:backgroundMark x1="7100" y1="28329" x2="6468" y2="41404"/>
                        <a14:backgroundMark x1="6245" y1="42857" x2="6245" y2="51453"/>
                        <a14:backgroundMark x1="27323" y1="1574" x2="26431" y2="19734"/>
                        <a14:backgroundMark x1="28216" y1="3027" x2="27770" y2="9564"/>
                        <a14:backgroundMark x1="27323" y1="5206" x2="27546" y2="13923"/>
                        <a14:backgroundMark x1="27546" y1="3027" x2="28439" y2="9564"/>
                        <a14:backgroundMark x1="6245" y1="42857" x2="7100" y2="4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382" y="60579"/>
            <a:ext cx="3121615" cy="9585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661" t="-84090" b="-1246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35177" y="715639"/>
            <a:ext cx="16817647" cy="8855722"/>
            <a:chOff x="0" y="0"/>
            <a:chExt cx="4501499" cy="23703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499" cy="2370369"/>
            </a:xfrm>
            <a:custGeom>
              <a:avLst/>
              <a:gdLst/>
              <a:ahLst/>
              <a:cxnLst/>
              <a:rect l="l" t="t" r="r" b="b"/>
              <a:pathLst>
                <a:path w="4501499" h="2370369">
                  <a:moveTo>
                    <a:pt x="0" y="0"/>
                  </a:moveTo>
                  <a:lnTo>
                    <a:pt x="4501499" y="0"/>
                  </a:lnTo>
                  <a:lnTo>
                    <a:pt x="4501499" y="2370369"/>
                  </a:lnTo>
                  <a:lnTo>
                    <a:pt x="0" y="237036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97B2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501499" cy="2398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8420" y="1663175"/>
            <a:ext cx="14951159" cy="88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9"/>
              </a:lnSpc>
            </a:pPr>
            <a:r>
              <a:rPr lang="en-US" sz="8499" spc="-280">
                <a:solidFill>
                  <a:srgbClr val="00577D"/>
                </a:solidFill>
                <a:latin typeface="Futura"/>
                <a:ea typeface="Futura"/>
                <a:cs typeface="Futura"/>
                <a:sym typeface="Futura"/>
              </a:rPr>
              <a:t>Discussão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212097" y="172738"/>
            <a:ext cx="3075903" cy="757291"/>
            <a:chOff x="0" y="0"/>
            <a:chExt cx="4101204" cy="1009722"/>
          </a:xfrm>
        </p:grpSpPr>
        <p:sp>
          <p:nvSpPr>
            <p:cNvPr id="8" name="TextBox 8"/>
            <p:cNvSpPr txBox="1"/>
            <p:nvPr/>
          </p:nvSpPr>
          <p:spPr>
            <a:xfrm>
              <a:off x="0" y="675928"/>
              <a:ext cx="4101204" cy="33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414" b="1" spc="-43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Avaliação para Aprendizagem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51037" y="-28575"/>
              <a:ext cx="1599130" cy="337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0"/>
                </a:lnSpc>
              </a:pPr>
              <a:r>
                <a:rPr lang="en-US" sz="1529" spc="-47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III CONAAP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62962" y="330167"/>
              <a:ext cx="3175280" cy="33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 b="1" spc="-4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III Congresso Nacional de</a:t>
              </a:r>
            </a:p>
          </p:txBody>
        </p:sp>
      </p:grpSp>
      <p:pic>
        <p:nvPicPr>
          <p:cNvPr id="11" name="Imagem 10" descr="Texto&#10;&#10;O conteúdo gerado por IA pode estar incorreto.">
            <a:extLst>
              <a:ext uri="{FF2B5EF4-FFF2-40B4-BE49-F238E27FC236}">
                <a16:creationId xmlns:a16="http://schemas.microsoft.com/office/drawing/2014/main" id="{2D74064F-389E-6077-209A-50C4B6F5772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6" b="91889" l="446" r="96022">
                        <a14:foregroundMark x1="65279" y1="50726" x2="73048" y2="55085"/>
                        <a14:foregroundMark x1="29963" y1="15375" x2="43048" y2="19007"/>
                        <a14:foregroundMark x1="43048" y1="19007" x2="57361" y2="14528"/>
                        <a14:foregroundMark x1="57361" y1="14528" x2="65279" y2="17554"/>
                        <a14:foregroundMark x1="28350" y1="9685" x2="29331" y2="27966"/>
                        <a14:foregroundMark x1="29331" y1="27966" x2="36059" y2="33777"/>
                        <a14:foregroundMark x1="36059" y1="33777" x2="44015" y2="29782"/>
                        <a14:foregroundMark x1="44015" y1="29782" x2="66914" y2="34140"/>
                        <a14:foregroundMark x1="66914" y1="34140" x2="69033" y2="14528"/>
                        <a14:foregroundMark x1="69033" y1="14528" x2="62268" y2="3753"/>
                        <a14:foregroundMark x1="62268" y1="3753" x2="28885" y2="5206"/>
                        <a14:foregroundMark x1="7093" y1="43538" x2="7695" y2="55448"/>
                        <a14:foregroundMark x1="7695" y1="55448" x2="10669" y2="68160"/>
                        <a14:foregroundMark x1="7539" y1="32497" x2="8885" y2="34140"/>
                        <a14:foregroundMark x1="8439" y1="38499" x2="13606" y2="76271"/>
                        <a14:foregroundMark x1="13606" y1="76271" x2="53011" y2="63075"/>
                        <a14:foregroundMark x1="53011" y1="63075" x2="64312" y2="63801"/>
                        <a14:foregroundMark x1="64312" y1="63801" x2="80892" y2="56416"/>
                        <a14:foregroundMark x1="80892" y1="56416" x2="86803" y2="49758"/>
                        <a14:foregroundMark x1="86803" y1="49758" x2="81078" y2="42131"/>
                        <a14:foregroundMark x1="81078" y1="42131" x2="9108" y2="39225"/>
                        <a14:foregroundMark x1="13569" y1="45036" x2="17026" y2="66102"/>
                        <a14:foregroundMark x1="17026" y1="66102" x2="27993" y2="82567"/>
                        <a14:foregroundMark x1="27993" y1="82567" x2="52900" y2="89104"/>
                        <a14:foregroundMark x1="52900" y1="89104" x2="63717" y2="84019"/>
                        <a14:foregroundMark x1="14424" y1="47215" x2="45019" y2="39225"/>
                        <a14:foregroundMark x1="45019" y1="39225" x2="52825" y2="40315"/>
                        <a14:foregroundMark x1="52825" y1="40315" x2="59145" y2="39225"/>
                        <a14:foregroundMark x1="59145" y1="39225" x2="65799" y2="42857"/>
                        <a14:foregroundMark x1="65799" y1="42857" x2="66431" y2="66707"/>
                        <a14:foregroundMark x1="66431" y1="66707" x2="53383" y2="72760"/>
                        <a14:foregroundMark x1="53383" y1="72760" x2="21784" y2="64770"/>
                        <a14:foregroundMark x1="21784" y1="64770" x2="17026" y2="50969"/>
                        <a14:foregroundMark x1="17026" y1="50969" x2="13569" y2="47942"/>
                        <a14:foregroundMark x1="16208" y1="46489" x2="62751" y2="34867"/>
                        <a14:foregroundMark x1="62751" y1="34867" x2="66506" y2="51211"/>
                        <a14:foregroundMark x1="66506" y1="51211" x2="60892" y2="61380"/>
                        <a14:foregroundMark x1="60892" y1="61380" x2="25093" y2="70339"/>
                        <a14:foregroundMark x1="25093" y1="70339" x2="20297" y2="55448"/>
                        <a14:foregroundMark x1="20297" y1="55448" x2="18885" y2="55085"/>
                        <a14:foregroundMark x1="18662" y1="42857" x2="48996" y2="37530"/>
                        <a14:foregroundMark x1="48996" y1="37530" x2="54610" y2="45400"/>
                        <a14:foregroundMark x1="54610" y1="45400" x2="52119" y2="65012"/>
                        <a14:foregroundMark x1="52119" y1="65012" x2="23792" y2="68160"/>
                        <a14:foregroundMark x1="23792" y1="68160" x2="18885" y2="53632"/>
                        <a14:foregroundMark x1="18885" y1="53632" x2="19108" y2="47942"/>
                        <a14:foregroundMark x1="59517" y1="42857" x2="18959" y2="53632"/>
                        <a14:foregroundMark x1="18959" y1="53632" x2="23755" y2="71550"/>
                        <a14:foregroundMark x1="23755" y1="71550" x2="55390" y2="56174"/>
                        <a14:foregroundMark x1="55390" y1="56174" x2="57955" y2="41404"/>
                        <a14:foregroundMark x1="49294" y1="42857" x2="42974" y2="45157"/>
                        <a14:foregroundMark x1="42974" y1="45157" x2="45948" y2="64528"/>
                        <a14:foregroundMark x1="45948" y1="64528" x2="47509" y2="45763"/>
                        <a14:foregroundMark x1="3792" y1="67433" x2="3606" y2="87893"/>
                        <a14:foregroundMark x1="3606" y1="87893" x2="15242" y2="88620"/>
                        <a14:foregroundMark x1="15242" y1="88620" x2="37918" y2="84019"/>
                        <a14:foregroundMark x1="37918" y1="84019" x2="83829" y2="92978"/>
                        <a14:foregroundMark x1="83829" y1="92978" x2="96468" y2="84867"/>
                        <a14:foregroundMark x1="96468" y1="84867" x2="89071" y2="75303"/>
                        <a14:foregroundMark x1="89071" y1="75303" x2="5576" y2="69492"/>
                        <a14:foregroundMark x1="5576" y1="69492" x2="3792" y2="66707"/>
                        <a14:foregroundMark x1="13346" y1="44310" x2="7993" y2="55932"/>
                        <a14:foregroundMark x1="7993" y1="55932" x2="14052" y2="49153"/>
                        <a14:foregroundMark x1="14052" y1="49153" x2="12900" y2="43584"/>
                        <a14:foregroundMark x1="6468" y1="76029" x2="10818" y2="90678"/>
                        <a14:foregroundMark x1="10818" y1="90678" x2="18141" y2="88983"/>
                        <a14:foregroundMark x1="18141" y1="88983" x2="14758" y2="70460"/>
                        <a14:foregroundMark x1="14758" y1="70460" x2="6654" y2="75303"/>
                        <a14:foregroundMark x1="16208" y1="76755" x2="8848" y2="80993"/>
                        <a14:foregroundMark x1="8848" y1="80993" x2="14201" y2="86199"/>
                        <a14:foregroundMark x1="66394" y1="73245" x2="63680" y2="91646"/>
                        <a14:foregroundMark x1="63680" y1="91646" x2="67286" y2="78208"/>
                        <a14:foregroundMark x1="79257" y1="76029" x2="71301" y2="76513"/>
                        <a14:foregroundMark x1="71301" y1="76513" x2="76208" y2="91889"/>
                        <a14:foregroundMark x1="76208" y1="91889" x2="82193" y2="86320"/>
                        <a14:foregroundMark x1="82193" y1="86320" x2="79926" y2="76029"/>
                        <a14:foregroundMark x1="92342" y1="76755" x2="85204" y2="79540"/>
                        <a14:foregroundMark x1="85204" y1="79540" x2="91524" y2="89831"/>
                        <a14:foregroundMark x1="91524" y1="89831" x2="94572" y2="76755"/>
                        <a14:foregroundMark x1="3123" y1="65254" x2="483" y2="83414"/>
                        <a14:foregroundMark x1="483" y1="83414" x2="2007" y2="89831"/>
                        <a14:foregroundMark x1="93680" y1="65254" x2="96022" y2="84504"/>
                        <a14:foregroundMark x1="96022" y1="84504" x2="95911" y2="90557"/>
                        <a14:backgroundMark x1="6022" y1="29782" x2="6022" y2="51453"/>
                        <a14:backgroundMark x1="6877" y1="36320" x2="6022" y2="50726"/>
                        <a14:backgroundMark x1="7100" y1="28329" x2="6468" y2="41404"/>
                        <a14:backgroundMark x1="6245" y1="42857" x2="6245" y2="51453"/>
                        <a14:backgroundMark x1="27323" y1="1574" x2="26431" y2="19734"/>
                        <a14:backgroundMark x1="28216" y1="3027" x2="27770" y2="9564"/>
                        <a14:backgroundMark x1="27323" y1="5206" x2="27546" y2="13923"/>
                        <a14:backgroundMark x1="27546" y1="3027" x2="28439" y2="9564"/>
                        <a14:backgroundMark x1="6245" y1="42857" x2="7100" y2="4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382" y="60579"/>
            <a:ext cx="3121615" cy="9585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661" t="-84090" b="-1246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35177" y="715639"/>
            <a:ext cx="16817647" cy="8855722"/>
            <a:chOff x="0" y="0"/>
            <a:chExt cx="4501499" cy="23703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499" cy="2370369"/>
            </a:xfrm>
            <a:custGeom>
              <a:avLst/>
              <a:gdLst/>
              <a:ahLst/>
              <a:cxnLst/>
              <a:rect l="l" t="t" r="r" b="b"/>
              <a:pathLst>
                <a:path w="4501499" h="2370369">
                  <a:moveTo>
                    <a:pt x="0" y="0"/>
                  </a:moveTo>
                  <a:lnTo>
                    <a:pt x="4501499" y="0"/>
                  </a:lnTo>
                  <a:lnTo>
                    <a:pt x="4501499" y="2370369"/>
                  </a:lnTo>
                  <a:lnTo>
                    <a:pt x="0" y="237036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97B2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501499" cy="2398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83520" y="1649025"/>
            <a:ext cx="14951159" cy="88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9"/>
              </a:lnSpc>
            </a:pPr>
            <a:r>
              <a:rPr lang="en-US" sz="8499" spc="-280">
                <a:solidFill>
                  <a:srgbClr val="00577D"/>
                </a:solidFill>
                <a:latin typeface="Futura"/>
                <a:ea typeface="Futura"/>
                <a:cs typeface="Futura"/>
                <a:sym typeface="Futura"/>
              </a:rPr>
              <a:t>Considerações Finais</a:t>
            </a:r>
          </a:p>
        </p:txBody>
      </p:sp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id="{73D95AA1-CCB6-9D68-6BB0-C74169FFF2D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6" b="91889" l="446" r="96022">
                        <a14:foregroundMark x1="65279" y1="50726" x2="73048" y2="55085"/>
                        <a14:foregroundMark x1="29963" y1="15375" x2="43048" y2="19007"/>
                        <a14:foregroundMark x1="43048" y1="19007" x2="57361" y2="14528"/>
                        <a14:foregroundMark x1="57361" y1="14528" x2="65279" y2="17554"/>
                        <a14:foregroundMark x1="28350" y1="9685" x2="29331" y2="27966"/>
                        <a14:foregroundMark x1="29331" y1="27966" x2="36059" y2="33777"/>
                        <a14:foregroundMark x1="36059" y1="33777" x2="44015" y2="29782"/>
                        <a14:foregroundMark x1="44015" y1="29782" x2="66914" y2="34140"/>
                        <a14:foregroundMark x1="66914" y1="34140" x2="69033" y2="14528"/>
                        <a14:foregroundMark x1="69033" y1="14528" x2="62268" y2="3753"/>
                        <a14:foregroundMark x1="62268" y1="3753" x2="28885" y2="5206"/>
                        <a14:foregroundMark x1="7093" y1="43538" x2="7695" y2="55448"/>
                        <a14:foregroundMark x1="7695" y1="55448" x2="10669" y2="68160"/>
                        <a14:foregroundMark x1="7539" y1="32497" x2="8885" y2="34140"/>
                        <a14:foregroundMark x1="8439" y1="38499" x2="13606" y2="76271"/>
                        <a14:foregroundMark x1="13606" y1="76271" x2="53011" y2="63075"/>
                        <a14:foregroundMark x1="53011" y1="63075" x2="64312" y2="63801"/>
                        <a14:foregroundMark x1="64312" y1="63801" x2="80892" y2="56416"/>
                        <a14:foregroundMark x1="80892" y1="56416" x2="86803" y2="49758"/>
                        <a14:foregroundMark x1="86803" y1="49758" x2="81078" y2="42131"/>
                        <a14:foregroundMark x1="81078" y1="42131" x2="9108" y2="39225"/>
                        <a14:foregroundMark x1="13569" y1="45036" x2="17026" y2="66102"/>
                        <a14:foregroundMark x1="17026" y1="66102" x2="27993" y2="82567"/>
                        <a14:foregroundMark x1="27993" y1="82567" x2="52900" y2="89104"/>
                        <a14:foregroundMark x1="52900" y1="89104" x2="63717" y2="84019"/>
                        <a14:foregroundMark x1="14424" y1="47215" x2="45019" y2="39225"/>
                        <a14:foregroundMark x1="45019" y1="39225" x2="52825" y2="40315"/>
                        <a14:foregroundMark x1="52825" y1="40315" x2="59145" y2="39225"/>
                        <a14:foregroundMark x1="59145" y1="39225" x2="65799" y2="42857"/>
                        <a14:foregroundMark x1="65799" y1="42857" x2="66431" y2="66707"/>
                        <a14:foregroundMark x1="66431" y1="66707" x2="53383" y2="72760"/>
                        <a14:foregroundMark x1="53383" y1="72760" x2="21784" y2="64770"/>
                        <a14:foregroundMark x1="21784" y1="64770" x2="17026" y2="50969"/>
                        <a14:foregroundMark x1="17026" y1="50969" x2="13569" y2="47942"/>
                        <a14:foregroundMark x1="16208" y1="46489" x2="62751" y2="34867"/>
                        <a14:foregroundMark x1="62751" y1="34867" x2="66506" y2="51211"/>
                        <a14:foregroundMark x1="66506" y1="51211" x2="60892" y2="61380"/>
                        <a14:foregroundMark x1="60892" y1="61380" x2="25093" y2="70339"/>
                        <a14:foregroundMark x1="25093" y1="70339" x2="20297" y2="55448"/>
                        <a14:foregroundMark x1="20297" y1="55448" x2="18885" y2="55085"/>
                        <a14:foregroundMark x1="18662" y1="42857" x2="48996" y2="37530"/>
                        <a14:foregroundMark x1="48996" y1="37530" x2="54610" y2="45400"/>
                        <a14:foregroundMark x1="54610" y1="45400" x2="52119" y2="65012"/>
                        <a14:foregroundMark x1="52119" y1="65012" x2="23792" y2="68160"/>
                        <a14:foregroundMark x1="23792" y1="68160" x2="18885" y2="53632"/>
                        <a14:foregroundMark x1="18885" y1="53632" x2="19108" y2="47942"/>
                        <a14:foregroundMark x1="59517" y1="42857" x2="18959" y2="53632"/>
                        <a14:foregroundMark x1="18959" y1="53632" x2="23755" y2="71550"/>
                        <a14:foregroundMark x1="23755" y1="71550" x2="55390" y2="56174"/>
                        <a14:foregroundMark x1="55390" y1="56174" x2="57955" y2="41404"/>
                        <a14:foregroundMark x1="49294" y1="42857" x2="42974" y2="45157"/>
                        <a14:foregroundMark x1="42974" y1="45157" x2="45948" y2="64528"/>
                        <a14:foregroundMark x1="45948" y1="64528" x2="47509" y2="45763"/>
                        <a14:foregroundMark x1="3792" y1="67433" x2="3606" y2="87893"/>
                        <a14:foregroundMark x1="3606" y1="87893" x2="15242" y2="88620"/>
                        <a14:foregroundMark x1="15242" y1="88620" x2="37918" y2="84019"/>
                        <a14:foregroundMark x1="37918" y1="84019" x2="83829" y2="92978"/>
                        <a14:foregroundMark x1="83829" y1="92978" x2="96468" y2="84867"/>
                        <a14:foregroundMark x1="96468" y1="84867" x2="89071" y2="75303"/>
                        <a14:foregroundMark x1="89071" y1="75303" x2="5576" y2="69492"/>
                        <a14:foregroundMark x1="5576" y1="69492" x2="3792" y2="66707"/>
                        <a14:foregroundMark x1="13346" y1="44310" x2="7993" y2="55932"/>
                        <a14:foregroundMark x1="7993" y1="55932" x2="14052" y2="49153"/>
                        <a14:foregroundMark x1="14052" y1="49153" x2="12900" y2="43584"/>
                        <a14:foregroundMark x1="6468" y1="76029" x2="10818" y2="90678"/>
                        <a14:foregroundMark x1="10818" y1="90678" x2="18141" y2="88983"/>
                        <a14:foregroundMark x1="18141" y1="88983" x2="14758" y2="70460"/>
                        <a14:foregroundMark x1="14758" y1="70460" x2="6654" y2="75303"/>
                        <a14:foregroundMark x1="16208" y1="76755" x2="8848" y2="80993"/>
                        <a14:foregroundMark x1="8848" y1="80993" x2="14201" y2="86199"/>
                        <a14:foregroundMark x1="66394" y1="73245" x2="63680" y2="91646"/>
                        <a14:foregroundMark x1="63680" y1="91646" x2="67286" y2="78208"/>
                        <a14:foregroundMark x1="79257" y1="76029" x2="71301" y2="76513"/>
                        <a14:foregroundMark x1="71301" y1="76513" x2="76208" y2="91889"/>
                        <a14:foregroundMark x1="76208" y1="91889" x2="82193" y2="86320"/>
                        <a14:foregroundMark x1="82193" y1="86320" x2="79926" y2="76029"/>
                        <a14:foregroundMark x1="92342" y1="76755" x2="85204" y2="79540"/>
                        <a14:foregroundMark x1="85204" y1="79540" x2="91524" y2="89831"/>
                        <a14:foregroundMark x1="91524" y1="89831" x2="94572" y2="76755"/>
                        <a14:foregroundMark x1="3123" y1="65254" x2="483" y2="83414"/>
                        <a14:foregroundMark x1="483" y1="83414" x2="2007" y2="89831"/>
                        <a14:foregroundMark x1="93680" y1="65254" x2="96022" y2="84504"/>
                        <a14:foregroundMark x1="96022" y1="84504" x2="95911" y2="90557"/>
                        <a14:backgroundMark x1="6022" y1="29782" x2="6022" y2="51453"/>
                        <a14:backgroundMark x1="6877" y1="36320" x2="6022" y2="50726"/>
                        <a14:backgroundMark x1="7100" y1="28329" x2="6468" y2="41404"/>
                        <a14:backgroundMark x1="6245" y1="42857" x2="6245" y2="51453"/>
                        <a14:backgroundMark x1="27323" y1="1574" x2="26431" y2="19734"/>
                        <a14:backgroundMark x1="28216" y1="3027" x2="27770" y2="9564"/>
                        <a14:backgroundMark x1="27323" y1="5206" x2="27546" y2="13923"/>
                        <a14:backgroundMark x1="27546" y1="3027" x2="28439" y2="9564"/>
                        <a14:backgroundMark x1="6245" y1="42857" x2="7100" y2="4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382" y="60579"/>
            <a:ext cx="3121615" cy="9585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661" t="-84090" b="-124641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735177" y="715639"/>
            <a:ext cx="16817647" cy="8855722"/>
            <a:chOff x="0" y="0"/>
            <a:chExt cx="4501499" cy="237036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01499" cy="2370369"/>
            </a:xfrm>
            <a:custGeom>
              <a:avLst/>
              <a:gdLst/>
              <a:ahLst/>
              <a:cxnLst/>
              <a:rect l="l" t="t" r="r" b="b"/>
              <a:pathLst>
                <a:path w="4501499" h="2370369">
                  <a:moveTo>
                    <a:pt x="0" y="0"/>
                  </a:moveTo>
                  <a:lnTo>
                    <a:pt x="4501499" y="0"/>
                  </a:lnTo>
                  <a:lnTo>
                    <a:pt x="4501499" y="2370369"/>
                  </a:lnTo>
                  <a:lnTo>
                    <a:pt x="0" y="2370369"/>
                  </a:lnTo>
                  <a:close/>
                </a:path>
              </a:pathLst>
            </a:custGeom>
            <a:solidFill>
              <a:srgbClr val="FFFFFF"/>
            </a:solidFill>
            <a:ln w="66675" cap="sq">
              <a:solidFill>
                <a:srgbClr val="0097B2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4501499" cy="23989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81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668420" y="1663175"/>
            <a:ext cx="14951159" cy="88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249"/>
              </a:lnSpc>
            </a:pPr>
            <a:r>
              <a:rPr lang="en-US" sz="8499" spc="-280">
                <a:solidFill>
                  <a:srgbClr val="00577D"/>
                </a:solidFill>
                <a:latin typeface="Futura"/>
                <a:ea typeface="Futura"/>
                <a:cs typeface="Futura"/>
                <a:sym typeface="Futura"/>
              </a:rPr>
              <a:t>Referências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5212097" y="172738"/>
            <a:ext cx="3075903" cy="757291"/>
            <a:chOff x="0" y="0"/>
            <a:chExt cx="4101204" cy="1009722"/>
          </a:xfrm>
        </p:grpSpPr>
        <p:sp>
          <p:nvSpPr>
            <p:cNvPr id="8" name="TextBox 8"/>
            <p:cNvSpPr txBox="1"/>
            <p:nvPr/>
          </p:nvSpPr>
          <p:spPr>
            <a:xfrm>
              <a:off x="0" y="675928"/>
              <a:ext cx="4101204" cy="3337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79"/>
                </a:lnSpc>
              </a:pPr>
              <a:r>
                <a:rPr lang="en-US" sz="1414" b="1" spc="-43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Avaliação para Aprendizagem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251037" y="-28575"/>
              <a:ext cx="1599130" cy="337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40"/>
                </a:lnSpc>
              </a:pPr>
              <a:r>
                <a:rPr lang="en-US" sz="1529" spc="-47">
                  <a:solidFill>
                    <a:srgbClr val="FFFFFF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III CONAAP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62962" y="330167"/>
              <a:ext cx="3175280" cy="33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44"/>
                </a:lnSpc>
              </a:pPr>
              <a:r>
                <a:rPr lang="en-US" sz="1460" b="1" spc="-45">
                  <a:solidFill>
                    <a:srgbClr val="FFFF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III Congresso Nacional de</a:t>
              </a:r>
            </a:p>
          </p:txBody>
        </p:sp>
      </p:grpSp>
      <p:pic>
        <p:nvPicPr>
          <p:cNvPr id="11" name="Imagem 10" descr="Texto&#10;&#10;O conteúdo gerado por IA pode estar incorreto.">
            <a:extLst>
              <a:ext uri="{FF2B5EF4-FFF2-40B4-BE49-F238E27FC236}">
                <a16:creationId xmlns:a16="http://schemas.microsoft.com/office/drawing/2014/main" id="{9A0F2FB3-E24B-1F2E-EA01-72CF03787A5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6" b="91889" l="446" r="96022">
                        <a14:foregroundMark x1="65279" y1="50726" x2="73048" y2="55085"/>
                        <a14:foregroundMark x1="29963" y1="15375" x2="43048" y2="19007"/>
                        <a14:foregroundMark x1="43048" y1="19007" x2="57361" y2="14528"/>
                        <a14:foregroundMark x1="57361" y1="14528" x2="65279" y2="17554"/>
                        <a14:foregroundMark x1="28350" y1="9685" x2="29331" y2="27966"/>
                        <a14:foregroundMark x1="29331" y1="27966" x2="36059" y2="33777"/>
                        <a14:foregroundMark x1="36059" y1="33777" x2="44015" y2="29782"/>
                        <a14:foregroundMark x1="44015" y1="29782" x2="66914" y2="34140"/>
                        <a14:foregroundMark x1="66914" y1="34140" x2="69033" y2="14528"/>
                        <a14:foregroundMark x1="69033" y1="14528" x2="62268" y2="3753"/>
                        <a14:foregroundMark x1="62268" y1="3753" x2="28885" y2="5206"/>
                        <a14:foregroundMark x1="7093" y1="43538" x2="7695" y2="55448"/>
                        <a14:foregroundMark x1="7695" y1="55448" x2="10669" y2="68160"/>
                        <a14:foregroundMark x1="7539" y1="32497" x2="8885" y2="34140"/>
                        <a14:foregroundMark x1="8439" y1="38499" x2="13606" y2="76271"/>
                        <a14:foregroundMark x1="13606" y1="76271" x2="53011" y2="63075"/>
                        <a14:foregroundMark x1="53011" y1="63075" x2="64312" y2="63801"/>
                        <a14:foregroundMark x1="64312" y1="63801" x2="80892" y2="56416"/>
                        <a14:foregroundMark x1="80892" y1="56416" x2="86803" y2="49758"/>
                        <a14:foregroundMark x1="86803" y1="49758" x2="81078" y2="42131"/>
                        <a14:foregroundMark x1="81078" y1="42131" x2="9108" y2="39225"/>
                        <a14:foregroundMark x1="13569" y1="45036" x2="17026" y2="66102"/>
                        <a14:foregroundMark x1="17026" y1="66102" x2="27993" y2="82567"/>
                        <a14:foregroundMark x1="27993" y1="82567" x2="52900" y2="89104"/>
                        <a14:foregroundMark x1="52900" y1="89104" x2="63717" y2="84019"/>
                        <a14:foregroundMark x1="14424" y1="47215" x2="45019" y2="39225"/>
                        <a14:foregroundMark x1="45019" y1="39225" x2="52825" y2="40315"/>
                        <a14:foregroundMark x1="52825" y1="40315" x2="59145" y2="39225"/>
                        <a14:foregroundMark x1="59145" y1="39225" x2="65799" y2="42857"/>
                        <a14:foregroundMark x1="65799" y1="42857" x2="66431" y2="66707"/>
                        <a14:foregroundMark x1="66431" y1="66707" x2="53383" y2="72760"/>
                        <a14:foregroundMark x1="53383" y1="72760" x2="21784" y2="64770"/>
                        <a14:foregroundMark x1="21784" y1="64770" x2="17026" y2="50969"/>
                        <a14:foregroundMark x1="17026" y1="50969" x2="13569" y2="47942"/>
                        <a14:foregroundMark x1="16208" y1="46489" x2="62751" y2="34867"/>
                        <a14:foregroundMark x1="62751" y1="34867" x2="66506" y2="51211"/>
                        <a14:foregroundMark x1="66506" y1="51211" x2="60892" y2="61380"/>
                        <a14:foregroundMark x1="60892" y1="61380" x2="25093" y2="70339"/>
                        <a14:foregroundMark x1="25093" y1="70339" x2="20297" y2="55448"/>
                        <a14:foregroundMark x1="20297" y1="55448" x2="18885" y2="55085"/>
                        <a14:foregroundMark x1="18662" y1="42857" x2="48996" y2="37530"/>
                        <a14:foregroundMark x1="48996" y1="37530" x2="54610" y2="45400"/>
                        <a14:foregroundMark x1="54610" y1="45400" x2="52119" y2="65012"/>
                        <a14:foregroundMark x1="52119" y1="65012" x2="23792" y2="68160"/>
                        <a14:foregroundMark x1="23792" y1="68160" x2="18885" y2="53632"/>
                        <a14:foregroundMark x1="18885" y1="53632" x2="19108" y2="47942"/>
                        <a14:foregroundMark x1="59517" y1="42857" x2="18959" y2="53632"/>
                        <a14:foregroundMark x1="18959" y1="53632" x2="23755" y2="71550"/>
                        <a14:foregroundMark x1="23755" y1="71550" x2="55390" y2="56174"/>
                        <a14:foregroundMark x1="55390" y1="56174" x2="57955" y2="41404"/>
                        <a14:foregroundMark x1="49294" y1="42857" x2="42974" y2="45157"/>
                        <a14:foregroundMark x1="42974" y1="45157" x2="45948" y2="64528"/>
                        <a14:foregroundMark x1="45948" y1="64528" x2="47509" y2="45763"/>
                        <a14:foregroundMark x1="3792" y1="67433" x2="3606" y2="87893"/>
                        <a14:foregroundMark x1="3606" y1="87893" x2="15242" y2="88620"/>
                        <a14:foregroundMark x1="15242" y1="88620" x2="37918" y2="84019"/>
                        <a14:foregroundMark x1="37918" y1="84019" x2="83829" y2="92978"/>
                        <a14:foregroundMark x1="83829" y1="92978" x2="96468" y2="84867"/>
                        <a14:foregroundMark x1="96468" y1="84867" x2="89071" y2="75303"/>
                        <a14:foregroundMark x1="89071" y1="75303" x2="5576" y2="69492"/>
                        <a14:foregroundMark x1="5576" y1="69492" x2="3792" y2="66707"/>
                        <a14:foregroundMark x1="13346" y1="44310" x2="7993" y2="55932"/>
                        <a14:foregroundMark x1="7993" y1="55932" x2="14052" y2="49153"/>
                        <a14:foregroundMark x1="14052" y1="49153" x2="12900" y2="43584"/>
                        <a14:foregroundMark x1="6468" y1="76029" x2="10818" y2="90678"/>
                        <a14:foregroundMark x1="10818" y1="90678" x2="18141" y2="88983"/>
                        <a14:foregroundMark x1="18141" y1="88983" x2="14758" y2="70460"/>
                        <a14:foregroundMark x1="14758" y1="70460" x2="6654" y2="75303"/>
                        <a14:foregroundMark x1="16208" y1="76755" x2="8848" y2="80993"/>
                        <a14:foregroundMark x1="8848" y1="80993" x2="14201" y2="86199"/>
                        <a14:foregroundMark x1="66394" y1="73245" x2="63680" y2="91646"/>
                        <a14:foregroundMark x1="63680" y1="91646" x2="67286" y2="78208"/>
                        <a14:foregroundMark x1="79257" y1="76029" x2="71301" y2="76513"/>
                        <a14:foregroundMark x1="71301" y1="76513" x2="76208" y2="91889"/>
                        <a14:foregroundMark x1="76208" y1="91889" x2="82193" y2="86320"/>
                        <a14:foregroundMark x1="82193" y1="86320" x2="79926" y2="76029"/>
                        <a14:foregroundMark x1="92342" y1="76755" x2="85204" y2="79540"/>
                        <a14:foregroundMark x1="85204" y1="79540" x2="91524" y2="89831"/>
                        <a14:foregroundMark x1="91524" y1="89831" x2="94572" y2="76755"/>
                        <a14:foregroundMark x1="3123" y1="65254" x2="483" y2="83414"/>
                        <a14:foregroundMark x1="483" y1="83414" x2="2007" y2="89831"/>
                        <a14:foregroundMark x1="93680" y1="65254" x2="96022" y2="84504"/>
                        <a14:foregroundMark x1="96022" y1="84504" x2="95911" y2="90557"/>
                        <a14:backgroundMark x1="6022" y1="29782" x2="6022" y2="51453"/>
                        <a14:backgroundMark x1="6877" y1="36320" x2="6022" y2="50726"/>
                        <a14:backgroundMark x1="7100" y1="28329" x2="6468" y2="41404"/>
                        <a14:backgroundMark x1="6245" y1="42857" x2="6245" y2="51453"/>
                        <a14:backgroundMark x1="27323" y1="1574" x2="26431" y2="19734"/>
                        <a14:backgroundMark x1="28216" y1="3027" x2="27770" y2="9564"/>
                        <a14:backgroundMark x1="27323" y1="5206" x2="27546" y2="13923"/>
                        <a14:backgroundMark x1="27546" y1="3027" x2="28439" y2="9564"/>
                        <a14:backgroundMark x1="6245" y1="42857" x2="7100" y2="443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6382" y="60579"/>
            <a:ext cx="3121615" cy="9585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50</Words>
  <Application>Microsoft Macintosh PowerPoint</Application>
  <PresentationFormat>Personalizar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DM Sans Bold</vt:lpstr>
      <vt:lpstr>Arial</vt:lpstr>
      <vt:lpstr>Futura</vt:lpstr>
      <vt:lpstr>Open Sans Extra Bold</vt:lpstr>
      <vt:lpstr>Calibri</vt:lpstr>
      <vt:lpstr>Poppins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 CONAAP_ModeloSlide_vFinal</dc:title>
  <cp:lastModifiedBy>Pietro Bompet</cp:lastModifiedBy>
  <cp:revision>2</cp:revision>
  <dcterms:created xsi:type="dcterms:W3CDTF">2006-08-16T00:00:00Z</dcterms:created>
  <dcterms:modified xsi:type="dcterms:W3CDTF">2025-07-16T21:48:10Z</dcterms:modified>
  <dc:identifier>DAGtRu9jdx4</dc:identifier>
</cp:coreProperties>
</file>